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44" r:id="rId2"/>
    <p:sldId id="4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99"/>
    <a:srgbClr val="FF0000"/>
    <a:srgbClr val="660033"/>
    <a:srgbClr val="FF0066"/>
    <a:srgbClr val="0000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レモン〇個分のイラスト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9AD5207E-47B1-62EF-2CFF-A19A1D045949}"/>
              </a:ext>
            </a:extLst>
          </p:cNvPr>
          <p:cNvGrpSpPr/>
          <p:nvPr/>
        </p:nvGrpSpPr>
        <p:grpSpPr>
          <a:xfrm>
            <a:off x="4095762" y="1489708"/>
            <a:ext cx="1756196" cy="1628114"/>
            <a:chOff x="4095762" y="1489708"/>
            <a:chExt cx="1756196" cy="1628114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3A684AD-2AE9-EE20-9D84-7DE6935D954B}"/>
                </a:ext>
              </a:extLst>
            </p:cNvPr>
            <p:cNvGrpSpPr/>
            <p:nvPr/>
          </p:nvGrpSpPr>
          <p:grpSpPr>
            <a:xfrm>
              <a:off x="4095762" y="1489708"/>
              <a:ext cx="1756196" cy="1242044"/>
              <a:chOff x="585244" y="1198019"/>
              <a:chExt cx="1214982" cy="859278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4B0509A7-08A3-7A81-5A46-CF3C52710C93}"/>
                  </a:ext>
                </a:extLst>
              </p:cNvPr>
              <p:cNvSpPr/>
              <p:nvPr/>
            </p:nvSpPr>
            <p:spPr bwMode="auto">
              <a:xfrm>
                <a:off x="585244" y="1198019"/>
                <a:ext cx="1214982" cy="850486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A3BC4856-D79E-4D44-D466-DFEFCFD725E2}"/>
                  </a:ext>
                </a:extLst>
              </p:cNvPr>
              <p:cNvSpPr/>
              <p:nvPr/>
            </p:nvSpPr>
            <p:spPr bwMode="auto">
              <a:xfrm>
                <a:off x="750232" y="1251026"/>
                <a:ext cx="934597" cy="337470"/>
              </a:xfrm>
              <a:custGeom>
                <a:avLst/>
                <a:gdLst>
                  <a:gd name="connsiteX0" fmla="*/ 918461 w 934597"/>
                  <a:gd name="connsiteY0" fmla="*/ 305198 h 337470"/>
                  <a:gd name="connsiteX1" fmla="*/ 934597 w 934597"/>
                  <a:gd name="connsiteY1" fmla="*/ 321334 h 337470"/>
                  <a:gd name="connsiteX2" fmla="*/ 918461 w 934597"/>
                  <a:gd name="connsiteY2" fmla="*/ 337470 h 337470"/>
                  <a:gd name="connsiteX3" fmla="*/ 902325 w 934597"/>
                  <a:gd name="connsiteY3" fmla="*/ 321334 h 337470"/>
                  <a:gd name="connsiteX4" fmla="*/ 918461 w 934597"/>
                  <a:gd name="connsiteY4" fmla="*/ 305198 h 337470"/>
                  <a:gd name="connsiteX5" fmla="*/ 16136 w 934597"/>
                  <a:gd name="connsiteY5" fmla="*/ 275341 h 337470"/>
                  <a:gd name="connsiteX6" fmla="*/ 32272 w 934597"/>
                  <a:gd name="connsiteY6" fmla="*/ 291477 h 337470"/>
                  <a:gd name="connsiteX7" fmla="*/ 16136 w 934597"/>
                  <a:gd name="connsiteY7" fmla="*/ 307613 h 337470"/>
                  <a:gd name="connsiteX8" fmla="*/ 0 w 934597"/>
                  <a:gd name="connsiteY8" fmla="*/ 291477 h 337470"/>
                  <a:gd name="connsiteX9" fmla="*/ 16136 w 934597"/>
                  <a:gd name="connsiteY9" fmla="*/ 275341 h 337470"/>
                  <a:gd name="connsiteX10" fmla="*/ 900768 w 934597"/>
                  <a:gd name="connsiteY10" fmla="*/ 230004 h 337470"/>
                  <a:gd name="connsiteX11" fmla="*/ 916904 w 934597"/>
                  <a:gd name="connsiteY11" fmla="*/ 246140 h 337470"/>
                  <a:gd name="connsiteX12" fmla="*/ 900768 w 934597"/>
                  <a:gd name="connsiteY12" fmla="*/ 262276 h 337470"/>
                  <a:gd name="connsiteX13" fmla="*/ 884632 w 934597"/>
                  <a:gd name="connsiteY13" fmla="*/ 246140 h 337470"/>
                  <a:gd name="connsiteX14" fmla="*/ 900768 w 934597"/>
                  <a:gd name="connsiteY14" fmla="*/ 230004 h 337470"/>
                  <a:gd name="connsiteX15" fmla="*/ 796824 w 934597"/>
                  <a:gd name="connsiteY15" fmla="*/ 199042 h 337470"/>
                  <a:gd name="connsiteX16" fmla="*/ 812960 w 934597"/>
                  <a:gd name="connsiteY16" fmla="*/ 215178 h 337470"/>
                  <a:gd name="connsiteX17" fmla="*/ 796824 w 934597"/>
                  <a:gd name="connsiteY17" fmla="*/ 231314 h 337470"/>
                  <a:gd name="connsiteX18" fmla="*/ 780688 w 934597"/>
                  <a:gd name="connsiteY18" fmla="*/ 215178 h 337470"/>
                  <a:gd name="connsiteX19" fmla="*/ 796824 w 934597"/>
                  <a:gd name="connsiteY19" fmla="*/ 199042 h 337470"/>
                  <a:gd name="connsiteX20" fmla="*/ 625426 w 934597"/>
                  <a:gd name="connsiteY20" fmla="*/ 199042 h 337470"/>
                  <a:gd name="connsiteX21" fmla="*/ 641562 w 934597"/>
                  <a:gd name="connsiteY21" fmla="*/ 215178 h 337470"/>
                  <a:gd name="connsiteX22" fmla="*/ 625426 w 934597"/>
                  <a:gd name="connsiteY22" fmla="*/ 231314 h 337470"/>
                  <a:gd name="connsiteX23" fmla="*/ 609290 w 934597"/>
                  <a:gd name="connsiteY23" fmla="*/ 215178 h 337470"/>
                  <a:gd name="connsiteX24" fmla="*/ 625426 w 934597"/>
                  <a:gd name="connsiteY24" fmla="*/ 199042 h 337470"/>
                  <a:gd name="connsiteX25" fmla="*/ 143302 w 934597"/>
                  <a:gd name="connsiteY25" fmla="*/ 191301 h 337470"/>
                  <a:gd name="connsiteX26" fmla="*/ 159438 w 934597"/>
                  <a:gd name="connsiteY26" fmla="*/ 207437 h 337470"/>
                  <a:gd name="connsiteX27" fmla="*/ 143302 w 934597"/>
                  <a:gd name="connsiteY27" fmla="*/ 223573 h 337470"/>
                  <a:gd name="connsiteX28" fmla="*/ 127166 w 934597"/>
                  <a:gd name="connsiteY28" fmla="*/ 207437 h 337470"/>
                  <a:gd name="connsiteX29" fmla="*/ 143302 w 934597"/>
                  <a:gd name="connsiteY29" fmla="*/ 191301 h 337470"/>
                  <a:gd name="connsiteX30" fmla="*/ 285949 w 934597"/>
                  <a:gd name="connsiteY30" fmla="*/ 170292 h 337470"/>
                  <a:gd name="connsiteX31" fmla="*/ 302085 w 934597"/>
                  <a:gd name="connsiteY31" fmla="*/ 186428 h 337470"/>
                  <a:gd name="connsiteX32" fmla="*/ 285949 w 934597"/>
                  <a:gd name="connsiteY32" fmla="*/ 202564 h 337470"/>
                  <a:gd name="connsiteX33" fmla="*/ 269813 w 934597"/>
                  <a:gd name="connsiteY33" fmla="*/ 186428 h 337470"/>
                  <a:gd name="connsiteX34" fmla="*/ 285949 w 934597"/>
                  <a:gd name="connsiteY34" fmla="*/ 170292 h 337470"/>
                  <a:gd name="connsiteX35" fmla="*/ 36895 w 934597"/>
                  <a:gd name="connsiteY35" fmla="*/ 169630 h 337470"/>
                  <a:gd name="connsiteX36" fmla="*/ 53031 w 934597"/>
                  <a:gd name="connsiteY36" fmla="*/ 185766 h 337470"/>
                  <a:gd name="connsiteX37" fmla="*/ 36895 w 934597"/>
                  <a:gd name="connsiteY37" fmla="*/ 201902 h 337470"/>
                  <a:gd name="connsiteX38" fmla="*/ 20759 w 934597"/>
                  <a:gd name="connsiteY38" fmla="*/ 185766 h 337470"/>
                  <a:gd name="connsiteX39" fmla="*/ 36895 w 934597"/>
                  <a:gd name="connsiteY39" fmla="*/ 169630 h 337470"/>
                  <a:gd name="connsiteX40" fmla="*/ 707255 w 934597"/>
                  <a:gd name="connsiteY40" fmla="*/ 130483 h 337470"/>
                  <a:gd name="connsiteX41" fmla="*/ 723391 w 934597"/>
                  <a:gd name="connsiteY41" fmla="*/ 146619 h 337470"/>
                  <a:gd name="connsiteX42" fmla="*/ 707255 w 934597"/>
                  <a:gd name="connsiteY42" fmla="*/ 162755 h 337470"/>
                  <a:gd name="connsiteX43" fmla="*/ 691119 w 934597"/>
                  <a:gd name="connsiteY43" fmla="*/ 146619 h 337470"/>
                  <a:gd name="connsiteX44" fmla="*/ 707255 w 934597"/>
                  <a:gd name="connsiteY44" fmla="*/ 130483 h 337470"/>
                  <a:gd name="connsiteX45" fmla="*/ 803458 w 934597"/>
                  <a:gd name="connsiteY45" fmla="*/ 113896 h 337470"/>
                  <a:gd name="connsiteX46" fmla="*/ 819594 w 934597"/>
                  <a:gd name="connsiteY46" fmla="*/ 130032 h 337470"/>
                  <a:gd name="connsiteX47" fmla="*/ 803458 w 934597"/>
                  <a:gd name="connsiteY47" fmla="*/ 146168 h 337470"/>
                  <a:gd name="connsiteX48" fmla="*/ 787322 w 934597"/>
                  <a:gd name="connsiteY48" fmla="*/ 130032 h 337470"/>
                  <a:gd name="connsiteX49" fmla="*/ 803458 w 934597"/>
                  <a:gd name="connsiteY49" fmla="*/ 113896 h 337470"/>
                  <a:gd name="connsiteX50" fmla="*/ 218496 w 934597"/>
                  <a:gd name="connsiteY50" fmla="*/ 105050 h 337470"/>
                  <a:gd name="connsiteX51" fmla="*/ 234632 w 934597"/>
                  <a:gd name="connsiteY51" fmla="*/ 121186 h 337470"/>
                  <a:gd name="connsiteX52" fmla="*/ 218496 w 934597"/>
                  <a:gd name="connsiteY52" fmla="*/ 137322 h 337470"/>
                  <a:gd name="connsiteX53" fmla="*/ 202360 w 934597"/>
                  <a:gd name="connsiteY53" fmla="*/ 121186 h 337470"/>
                  <a:gd name="connsiteX54" fmla="*/ 218496 w 934597"/>
                  <a:gd name="connsiteY54" fmla="*/ 105050 h 337470"/>
                  <a:gd name="connsiteX55" fmla="*/ 578983 w 934597"/>
                  <a:gd name="connsiteY55" fmla="*/ 101733 h 337470"/>
                  <a:gd name="connsiteX56" fmla="*/ 595119 w 934597"/>
                  <a:gd name="connsiteY56" fmla="*/ 117869 h 337470"/>
                  <a:gd name="connsiteX57" fmla="*/ 578983 w 934597"/>
                  <a:gd name="connsiteY57" fmla="*/ 134005 h 337470"/>
                  <a:gd name="connsiteX58" fmla="*/ 562847 w 934597"/>
                  <a:gd name="connsiteY58" fmla="*/ 117869 h 337470"/>
                  <a:gd name="connsiteX59" fmla="*/ 578983 w 934597"/>
                  <a:gd name="connsiteY59" fmla="*/ 101733 h 337470"/>
                  <a:gd name="connsiteX60" fmla="*/ 336815 w 934597"/>
                  <a:gd name="connsiteY60" fmla="*/ 92886 h 337470"/>
                  <a:gd name="connsiteX61" fmla="*/ 352951 w 934597"/>
                  <a:gd name="connsiteY61" fmla="*/ 109022 h 337470"/>
                  <a:gd name="connsiteX62" fmla="*/ 336815 w 934597"/>
                  <a:gd name="connsiteY62" fmla="*/ 125158 h 337470"/>
                  <a:gd name="connsiteX63" fmla="*/ 320679 w 934597"/>
                  <a:gd name="connsiteY63" fmla="*/ 109022 h 337470"/>
                  <a:gd name="connsiteX64" fmla="*/ 336815 w 934597"/>
                  <a:gd name="connsiteY64" fmla="*/ 92886 h 337470"/>
                  <a:gd name="connsiteX65" fmla="*/ 124253 w 934597"/>
                  <a:gd name="connsiteY65" fmla="*/ 92226 h 337470"/>
                  <a:gd name="connsiteX66" fmla="*/ 140389 w 934597"/>
                  <a:gd name="connsiteY66" fmla="*/ 108362 h 337470"/>
                  <a:gd name="connsiteX67" fmla="*/ 124253 w 934597"/>
                  <a:gd name="connsiteY67" fmla="*/ 124498 h 337470"/>
                  <a:gd name="connsiteX68" fmla="*/ 108117 w 934597"/>
                  <a:gd name="connsiteY68" fmla="*/ 108362 h 337470"/>
                  <a:gd name="connsiteX69" fmla="*/ 124253 w 934597"/>
                  <a:gd name="connsiteY69" fmla="*/ 92226 h 337470"/>
                  <a:gd name="connsiteX70" fmla="*/ 458452 w 934597"/>
                  <a:gd name="connsiteY70" fmla="*/ 61924 h 337470"/>
                  <a:gd name="connsiteX71" fmla="*/ 474588 w 934597"/>
                  <a:gd name="connsiteY71" fmla="*/ 78060 h 337470"/>
                  <a:gd name="connsiteX72" fmla="*/ 458452 w 934597"/>
                  <a:gd name="connsiteY72" fmla="*/ 94196 h 337470"/>
                  <a:gd name="connsiteX73" fmla="*/ 442316 w 934597"/>
                  <a:gd name="connsiteY73" fmla="*/ 78060 h 337470"/>
                  <a:gd name="connsiteX74" fmla="*/ 458452 w 934597"/>
                  <a:gd name="connsiteY74" fmla="*/ 61924 h 337470"/>
                  <a:gd name="connsiteX75" fmla="*/ 681822 w 934597"/>
                  <a:gd name="connsiteY75" fmla="*/ 43126 h 337470"/>
                  <a:gd name="connsiteX76" fmla="*/ 697958 w 934597"/>
                  <a:gd name="connsiteY76" fmla="*/ 59262 h 337470"/>
                  <a:gd name="connsiteX77" fmla="*/ 681822 w 934597"/>
                  <a:gd name="connsiteY77" fmla="*/ 75398 h 337470"/>
                  <a:gd name="connsiteX78" fmla="*/ 665686 w 934597"/>
                  <a:gd name="connsiteY78" fmla="*/ 59262 h 337470"/>
                  <a:gd name="connsiteX79" fmla="*/ 681822 w 934597"/>
                  <a:gd name="connsiteY79" fmla="*/ 43126 h 337470"/>
                  <a:gd name="connsiteX80" fmla="*/ 241466 w 934597"/>
                  <a:gd name="connsiteY80" fmla="*/ 26984 h 337470"/>
                  <a:gd name="connsiteX81" fmla="*/ 257602 w 934597"/>
                  <a:gd name="connsiteY81" fmla="*/ 43120 h 337470"/>
                  <a:gd name="connsiteX82" fmla="*/ 241466 w 934597"/>
                  <a:gd name="connsiteY82" fmla="*/ 59256 h 337470"/>
                  <a:gd name="connsiteX83" fmla="*/ 225330 w 934597"/>
                  <a:gd name="connsiteY83" fmla="*/ 43120 h 337470"/>
                  <a:gd name="connsiteX84" fmla="*/ 241466 w 934597"/>
                  <a:gd name="connsiteY84" fmla="*/ 26984 h 337470"/>
                  <a:gd name="connsiteX85" fmla="*/ 394066 w 934597"/>
                  <a:gd name="connsiteY85" fmla="*/ 1551 h 337470"/>
                  <a:gd name="connsiteX86" fmla="*/ 410202 w 934597"/>
                  <a:gd name="connsiteY86" fmla="*/ 17687 h 337470"/>
                  <a:gd name="connsiteX87" fmla="*/ 394066 w 934597"/>
                  <a:gd name="connsiteY87" fmla="*/ 33823 h 337470"/>
                  <a:gd name="connsiteX88" fmla="*/ 377930 w 934597"/>
                  <a:gd name="connsiteY88" fmla="*/ 17687 h 337470"/>
                  <a:gd name="connsiteX89" fmla="*/ 394066 w 934597"/>
                  <a:gd name="connsiteY89" fmla="*/ 1551 h 337470"/>
                  <a:gd name="connsiteX90" fmla="*/ 524800 w 934597"/>
                  <a:gd name="connsiteY90" fmla="*/ 0 h 337470"/>
                  <a:gd name="connsiteX91" fmla="*/ 540936 w 934597"/>
                  <a:gd name="connsiteY91" fmla="*/ 16136 h 337470"/>
                  <a:gd name="connsiteX92" fmla="*/ 524800 w 934597"/>
                  <a:gd name="connsiteY92" fmla="*/ 32272 h 337470"/>
                  <a:gd name="connsiteX93" fmla="*/ 508664 w 934597"/>
                  <a:gd name="connsiteY93" fmla="*/ 16136 h 337470"/>
                  <a:gd name="connsiteX94" fmla="*/ 524800 w 934597"/>
                  <a:gd name="connsiteY94" fmla="*/ 0 h 337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934597" h="337470">
                    <a:moveTo>
                      <a:pt x="918461" y="305198"/>
                    </a:moveTo>
                    <a:cubicBezTo>
                      <a:pt x="927373" y="305198"/>
                      <a:pt x="934597" y="312422"/>
                      <a:pt x="934597" y="321334"/>
                    </a:cubicBezTo>
                    <a:cubicBezTo>
                      <a:pt x="934597" y="330246"/>
                      <a:pt x="927373" y="337470"/>
                      <a:pt x="918461" y="337470"/>
                    </a:cubicBezTo>
                    <a:cubicBezTo>
                      <a:pt x="909549" y="337470"/>
                      <a:pt x="902325" y="330246"/>
                      <a:pt x="902325" y="321334"/>
                    </a:cubicBezTo>
                    <a:cubicBezTo>
                      <a:pt x="902325" y="312422"/>
                      <a:pt x="909549" y="305198"/>
                      <a:pt x="918461" y="305198"/>
                    </a:cubicBezTo>
                    <a:close/>
                    <a:moveTo>
                      <a:pt x="16136" y="275341"/>
                    </a:moveTo>
                    <a:cubicBezTo>
                      <a:pt x="25048" y="275341"/>
                      <a:pt x="32272" y="282565"/>
                      <a:pt x="32272" y="291477"/>
                    </a:cubicBezTo>
                    <a:cubicBezTo>
                      <a:pt x="32272" y="300389"/>
                      <a:pt x="25048" y="307613"/>
                      <a:pt x="16136" y="307613"/>
                    </a:cubicBezTo>
                    <a:cubicBezTo>
                      <a:pt x="7224" y="307613"/>
                      <a:pt x="0" y="300389"/>
                      <a:pt x="0" y="291477"/>
                    </a:cubicBezTo>
                    <a:cubicBezTo>
                      <a:pt x="0" y="282565"/>
                      <a:pt x="7224" y="275341"/>
                      <a:pt x="16136" y="275341"/>
                    </a:cubicBezTo>
                    <a:close/>
                    <a:moveTo>
                      <a:pt x="900768" y="230004"/>
                    </a:moveTo>
                    <a:cubicBezTo>
                      <a:pt x="909680" y="230004"/>
                      <a:pt x="916904" y="237228"/>
                      <a:pt x="916904" y="246140"/>
                    </a:cubicBezTo>
                    <a:cubicBezTo>
                      <a:pt x="916904" y="255052"/>
                      <a:pt x="909680" y="262276"/>
                      <a:pt x="900768" y="262276"/>
                    </a:cubicBezTo>
                    <a:cubicBezTo>
                      <a:pt x="891856" y="262276"/>
                      <a:pt x="884632" y="255052"/>
                      <a:pt x="884632" y="246140"/>
                    </a:cubicBezTo>
                    <a:cubicBezTo>
                      <a:pt x="884632" y="237228"/>
                      <a:pt x="891856" y="230004"/>
                      <a:pt x="900768" y="230004"/>
                    </a:cubicBezTo>
                    <a:close/>
                    <a:moveTo>
                      <a:pt x="796824" y="199042"/>
                    </a:moveTo>
                    <a:cubicBezTo>
                      <a:pt x="805736" y="199042"/>
                      <a:pt x="812960" y="206266"/>
                      <a:pt x="812960" y="215178"/>
                    </a:cubicBezTo>
                    <a:cubicBezTo>
                      <a:pt x="812960" y="224090"/>
                      <a:pt x="805736" y="231314"/>
                      <a:pt x="796824" y="231314"/>
                    </a:cubicBezTo>
                    <a:cubicBezTo>
                      <a:pt x="787912" y="231314"/>
                      <a:pt x="780688" y="224090"/>
                      <a:pt x="780688" y="215178"/>
                    </a:cubicBezTo>
                    <a:cubicBezTo>
                      <a:pt x="780688" y="206266"/>
                      <a:pt x="787912" y="199042"/>
                      <a:pt x="796824" y="199042"/>
                    </a:cubicBezTo>
                    <a:close/>
                    <a:moveTo>
                      <a:pt x="625426" y="199042"/>
                    </a:moveTo>
                    <a:cubicBezTo>
                      <a:pt x="634338" y="199042"/>
                      <a:pt x="641562" y="206266"/>
                      <a:pt x="641562" y="215178"/>
                    </a:cubicBezTo>
                    <a:cubicBezTo>
                      <a:pt x="641562" y="224090"/>
                      <a:pt x="634338" y="231314"/>
                      <a:pt x="625426" y="231314"/>
                    </a:cubicBezTo>
                    <a:cubicBezTo>
                      <a:pt x="616514" y="231314"/>
                      <a:pt x="609290" y="224090"/>
                      <a:pt x="609290" y="215178"/>
                    </a:cubicBezTo>
                    <a:cubicBezTo>
                      <a:pt x="609290" y="206266"/>
                      <a:pt x="616514" y="199042"/>
                      <a:pt x="625426" y="199042"/>
                    </a:cubicBezTo>
                    <a:close/>
                    <a:moveTo>
                      <a:pt x="143302" y="191301"/>
                    </a:moveTo>
                    <a:cubicBezTo>
                      <a:pt x="152214" y="191301"/>
                      <a:pt x="159438" y="198525"/>
                      <a:pt x="159438" y="207437"/>
                    </a:cubicBezTo>
                    <a:cubicBezTo>
                      <a:pt x="159438" y="216349"/>
                      <a:pt x="152214" y="223573"/>
                      <a:pt x="143302" y="223573"/>
                    </a:cubicBezTo>
                    <a:cubicBezTo>
                      <a:pt x="134390" y="223573"/>
                      <a:pt x="127166" y="216349"/>
                      <a:pt x="127166" y="207437"/>
                    </a:cubicBezTo>
                    <a:cubicBezTo>
                      <a:pt x="127166" y="198525"/>
                      <a:pt x="134390" y="191301"/>
                      <a:pt x="143302" y="191301"/>
                    </a:cubicBezTo>
                    <a:close/>
                    <a:moveTo>
                      <a:pt x="285949" y="170292"/>
                    </a:moveTo>
                    <a:cubicBezTo>
                      <a:pt x="294861" y="170292"/>
                      <a:pt x="302085" y="177516"/>
                      <a:pt x="302085" y="186428"/>
                    </a:cubicBezTo>
                    <a:cubicBezTo>
                      <a:pt x="302085" y="195340"/>
                      <a:pt x="294861" y="202564"/>
                      <a:pt x="285949" y="202564"/>
                    </a:cubicBezTo>
                    <a:cubicBezTo>
                      <a:pt x="277037" y="202564"/>
                      <a:pt x="269813" y="195340"/>
                      <a:pt x="269813" y="186428"/>
                    </a:cubicBezTo>
                    <a:cubicBezTo>
                      <a:pt x="269813" y="177516"/>
                      <a:pt x="277037" y="170292"/>
                      <a:pt x="285949" y="170292"/>
                    </a:cubicBezTo>
                    <a:close/>
                    <a:moveTo>
                      <a:pt x="36895" y="169630"/>
                    </a:moveTo>
                    <a:cubicBezTo>
                      <a:pt x="45807" y="169630"/>
                      <a:pt x="53031" y="176854"/>
                      <a:pt x="53031" y="185766"/>
                    </a:cubicBezTo>
                    <a:cubicBezTo>
                      <a:pt x="53031" y="194678"/>
                      <a:pt x="45807" y="201902"/>
                      <a:pt x="36895" y="201902"/>
                    </a:cubicBezTo>
                    <a:cubicBezTo>
                      <a:pt x="27983" y="201902"/>
                      <a:pt x="20759" y="194678"/>
                      <a:pt x="20759" y="185766"/>
                    </a:cubicBezTo>
                    <a:cubicBezTo>
                      <a:pt x="20759" y="176854"/>
                      <a:pt x="27983" y="169630"/>
                      <a:pt x="36895" y="169630"/>
                    </a:cubicBezTo>
                    <a:close/>
                    <a:moveTo>
                      <a:pt x="707255" y="130483"/>
                    </a:moveTo>
                    <a:cubicBezTo>
                      <a:pt x="716167" y="130483"/>
                      <a:pt x="723391" y="137707"/>
                      <a:pt x="723391" y="146619"/>
                    </a:cubicBezTo>
                    <a:cubicBezTo>
                      <a:pt x="723391" y="155531"/>
                      <a:pt x="716167" y="162755"/>
                      <a:pt x="707255" y="162755"/>
                    </a:cubicBezTo>
                    <a:cubicBezTo>
                      <a:pt x="698343" y="162755"/>
                      <a:pt x="691119" y="155531"/>
                      <a:pt x="691119" y="146619"/>
                    </a:cubicBezTo>
                    <a:cubicBezTo>
                      <a:pt x="691119" y="137707"/>
                      <a:pt x="698343" y="130483"/>
                      <a:pt x="707255" y="130483"/>
                    </a:cubicBezTo>
                    <a:close/>
                    <a:moveTo>
                      <a:pt x="803458" y="113896"/>
                    </a:moveTo>
                    <a:cubicBezTo>
                      <a:pt x="812370" y="113896"/>
                      <a:pt x="819594" y="121120"/>
                      <a:pt x="819594" y="130032"/>
                    </a:cubicBezTo>
                    <a:cubicBezTo>
                      <a:pt x="819594" y="138944"/>
                      <a:pt x="812370" y="146168"/>
                      <a:pt x="803458" y="146168"/>
                    </a:cubicBezTo>
                    <a:cubicBezTo>
                      <a:pt x="794546" y="146168"/>
                      <a:pt x="787322" y="138944"/>
                      <a:pt x="787322" y="130032"/>
                    </a:cubicBezTo>
                    <a:cubicBezTo>
                      <a:pt x="787322" y="121120"/>
                      <a:pt x="794546" y="113896"/>
                      <a:pt x="803458" y="113896"/>
                    </a:cubicBezTo>
                    <a:close/>
                    <a:moveTo>
                      <a:pt x="218496" y="105050"/>
                    </a:moveTo>
                    <a:cubicBezTo>
                      <a:pt x="227408" y="105050"/>
                      <a:pt x="234632" y="112274"/>
                      <a:pt x="234632" y="121186"/>
                    </a:cubicBezTo>
                    <a:cubicBezTo>
                      <a:pt x="234632" y="130098"/>
                      <a:pt x="227408" y="137322"/>
                      <a:pt x="218496" y="137322"/>
                    </a:cubicBezTo>
                    <a:cubicBezTo>
                      <a:pt x="209584" y="137322"/>
                      <a:pt x="202360" y="130098"/>
                      <a:pt x="202360" y="121186"/>
                    </a:cubicBezTo>
                    <a:cubicBezTo>
                      <a:pt x="202360" y="112274"/>
                      <a:pt x="209584" y="105050"/>
                      <a:pt x="218496" y="105050"/>
                    </a:cubicBezTo>
                    <a:close/>
                    <a:moveTo>
                      <a:pt x="578983" y="101733"/>
                    </a:moveTo>
                    <a:cubicBezTo>
                      <a:pt x="587895" y="101733"/>
                      <a:pt x="595119" y="108957"/>
                      <a:pt x="595119" y="117869"/>
                    </a:cubicBezTo>
                    <a:cubicBezTo>
                      <a:pt x="595119" y="126781"/>
                      <a:pt x="587895" y="134005"/>
                      <a:pt x="578983" y="134005"/>
                    </a:cubicBezTo>
                    <a:cubicBezTo>
                      <a:pt x="570071" y="134005"/>
                      <a:pt x="562847" y="126781"/>
                      <a:pt x="562847" y="117869"/>
                    </a:cubicBezTo>
                    <a:cubicBezTo>
                      <a:pt x="562847" y="108957"/>
                      <a:pt x="570071" y="101733"/>
                      <a:pt x="578983" y="101733"/>
                    </a:cubicBezTo>
                    <a:close/>
                    <a:moveTo>
                      <a:pt x="336815" y="92886"/>
                    </a:moveTo>
                    <a:cubicBezTo>
                      <a:pt x="345727" y="92886"/>
                      <a:pt x="352951" y="100110"/>
                      <a:pt x="352951" y="109022"/>
                    </a:cubicBezTo>
                    <a:cubicBezTo>
                      <a:pt x="352951" y="117934"/>
                      <a:pt x="345727" y="125158"/>
                      <a:pt x="336815" y="125158"/>
                    </a:cubicBezTo>
                    <a:cubicBezTo>
                      <a:pt x="327903" y="125158"/>
                      <a:pt x="320679" y="117934"/>
                      <a:pt x="320679" y="109022"/>
                    </a:cubicBezTo>
                    <a:cubicBezTo>
                      <a:pt x="320679" y="100110"/>
                      <a:pt x="327903" y="92886"/>
                      <a:pt x="336815" y="92886"/>
                    </a:cubicBezTo>
                    <a:close/>
                    <a:moveTo>
                      <a:pt x="124253" y="92226"/>
                    </a:moveTo>
                    <a:cubicBezTo>
                      <a:pt x="133165" y="92226"/>
                      <a:pt x="140389" y="99450"/>
                      <a:pt x="140389" y="108362"/>
                    </a:cubicBezTo>
                    <a:cubicBezTo>
                      <a:pt x="140389" y="117274"/>
                      <a:pt x="133165" y="124498"/>
                      <a:pt x="124253" y="124498"/>
                    </a:cubicBezTo>
                    <a:cubicBezTo>
                      <a:pt x="115341" y="124498"/>
                      <a:pt x="108117" y="117274"/>
                      <a:pt x="108117" y="108362"/>
                    </a:cubicBezTo>
                    <a:cubicBezTo>
                      <a:pt x="108117" y="99450"/>
                      <a:pt x="115341" y="92226"/>
                      <a:pt x="124253" y="92226"/>
                    </a:cubicBezTo>
                    <a:close/>
                    <a:moveTo>
                      <a:pt x="458452" y="61924"/>
                    </a:moveTo>
                    <a:cubicBezTo>
                      <a:pt x="467364" y="61924"/>
                      <a:pt x="474588" y="69148"/>
                      <a:pt x="474588" y="78060"/>
                    </a:cubicBezTo>
                    <a:cubicBezTo>
                      <a:pt x="474588" y="86972"/>
                      <a:pt x="467364" y="94196"/>
                      <a:pt x="458452" y="94196"/>
                    </a:cubicBezTo>
                    <a:cubicBezTo>
                      <a:pt x="449540" y="94196"/>
                      <a:pt x="442316" y="86972"/>
                      <a:pt x="442316" y="78060"/>
                    </a:cubicBezTo>
                    <a:cubicBezTo>
                      <a:pt x="442316" y="69148"/>
                      <a:pt x="449540" y="61924"/>
                      <a:pt x="458452" y="61924"/>
                    </a:cubicBezTo>
                    <a:close/>
                    <a:moveTo>
                      <a:pt x="681822" y="43126"/>
                    </a:moveTo>
                    <a:cubicBezTo>
                      <a:pt x="690734" y="43126"/>
                      <a:pt x="697958" y="50350"/>
                      <a:pt x="697958" y="59262"/>
                    </a:cubicBezTo>
                    <a:cubicBezTo>
                      <a:pt x="697958" y="68174"/>
                      <a:pt x="690734" y="75398"/>
                      <a:pt x="681822" y="75398"/>
                    </a:cubicBezTo>
                    <a:cubicBezTo>
                      <a:pt x="672910" y="75398"/>
                      <a:pt x="665686" y="68174"/>
                      <a:pt x="665686" y="59262"/>
                    </a:cubicBezTo>
                    <a:cubicBezTo>
                      <a:pt x="665686" y="50350"/>
                      <a:pt x="672910" y="43126"/>
                      <a:pt x="681822" y="43126"/>
                    </a:cubicBezTo>
                    <a:close/>
                    <a:moveTo>
                      <a:pt x="241466" y="26984"/>
                    </a:moveTo>
                    <a:cubicBezTo>
                      <a:pt x="250378" y="26984"/>
                      <a:pt x="257602" y="34208"/>
                      <a:pt x="257602" y="43120"/>
                    </a:cubicBezTo>
                    <a:cubicBezTo>
                      <a:pt x="257602" y="52032"/>
                      <a:pt x="250378" y="59256"/>
                      <a:pt x="241466" y="59256"/>
                    </a:cubicBezTo>
                    <a:cubicBezTo>
                      <a:pt x="232554" y="59256"/>
                      <a:pt x="225330" y="52032"/>
                      <a:pt x="225330" y="43120"/>
                    </a:cubicBezTo>
                    <a:cubicBezTo>
                      <a:pt x="225330" y="34208"/>
                      <a:pt x="232554" y="26984"/>
                      <a:pt x="241466" y="26984"/>
                    </a:cubicBezTo>
                    <a:close/>
                    <a:moveTo>
                      <a:pt x="394066" y="1551"/>
                    </a:moveTo>
                    <a:cubicBezTo>
                      <a:pt x="402978" y="1551"/>
                      <a:pt x="410202" y="8775"/>
                      <a:pt x="410202" y="17687"/>
                    </a:cubicBezTo>
                    <a:cubicBezTo>
                      <a:pt x="410202" y="26599"/>
                      <a:pt x="402978" y="33823"/>
                      <a:pt x="394066" y="33823"/>
                    </a:cubicBezTo>
                    <a:cubicBezTo>
                      <a:pt x="385154" y="33823"/>
                      <a:pt x="377930" y="26599"/>
                      <a:pt x="377930" y="17687"/>
                    </a:cubicBezTo>
                    <a:cubicBezTo>
                      <a:pt x="377930" y="8775"/>
                      <a:pt x="385154" y="1551"/>
                      <a:pt x="394066" y="1551"/>
                    </a:cubicBezTo>
                    <a:close/>
                    <a:moveTo>
                      <a:pt x="524800" y="0"/>
                    </a:moveTo>
                    <a:cubicBezTo>
                      <a:pt x="533712" y="0"/>
                      <a:pt x="540936" y="7224"/>
                      <a:pt x="540936" y="16136"/>
                    </a:cubicBezTo>
                    <a:cubicBezTo>
                      <a:pt x="540936" y="25048"/>
                      <a:pt x="533712" y="32272"/>
                      <a:pt x="524800" y="32272"/>
                    </a:cubicBezTo>
                    <a:cubicBezTo>
                      <a:pt x="515888" y="32272"/>
                      <a:pt x="508664" y="25048"/>
                      <a:pt x="508664" y="16136"/>
                    </a:cubicBezTo>
                    <a:cubicBezTo>
                      <a:pt x="508664" y="7224"/>
                      <a:pt x="515888" y="0"/>
                      <a:pt x="524800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A7E40F70-DB96-2F20-B294-54EF73821221}"/>
                  </a:ext>
                </a:extLst>
              </p:cNvPr>
              <p:cNvSpPr/>
              <p:nvPr/>
            </p:nvSpPr>
            <p:spPr bwMode="auto">
              <a:xfrm>
                <a:off x="678199" y="1766170"/>
                <a:ext cx="1039682" cy="291127"/>
              </a:xfrm>
              <a:custGeom>
                <a:avLst/>
                <a:gdLst>
                  <a:gd name="connsiteX0" fmla="*/ 0 w 1155348"/>
                  <a:gd name="connsiteY0" fmla="*/ 0 h 323516"/>
                  <a:gd name="connsiteX1" fmla="*/ 9907 w 1155348"/>
                  <a:gd name="connsiteY1" fmla="*/ 15793 h 323516"/>
                  <a:gd name="connsiteX2" fmla="*/ 578873 w 1155348"/>
                  <a:gd name="connsiteY2" fmla="*/ 268747 h 323516"/>
                  <a:gd name="connsiteX3" fmla="*/ 1147840 w 1155348"/>
                  <a:gd name="connsiteY3" fmla="*/ 15793 h 323516"/>
                  <a:gd name="connsiteX4" fmla="*/ 1155348 w 1155348"/>
                  <a:gd name="connsiteY4" fmla="*/ 3826 h 323516"/>
                  <a:gd name="connsiteX5" fmla="*/ 1115809 w 1155348"/>
                  <a:gd name="connsiteY5" fmla="*/ 70562 h 323516"/>
                  <a:gd name="connsiteX6" fmla="*/ 578479 w 1155348"/>
                  <a:gd name="connsiteY6" fmla="*/ 323516 h 323516"/>
                  <a:gd name="connsiteX7" fmla="*/ 1045 w 1155348"/>
                  <a:gd name="connsiteY7" fmla="*/ 2873 h 323516"/>
                  <a:gd name="connsiteX8" fmla="*/ 0 w 1155348"/>
                  <a:gd name="connsiteY8" fmla="*/ 0 h 32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5348" h="323516">
                    <a:moveTo>
                      <a:pt x="0" y="0"/>
                    </a:moveTo>
                    <a:lnTo>
                      <a:pt x="9907" y="15793"/>
                    </a:lnTo>
                    <a:cubicBezTo>
                      <a:pt x="123541" y="167019"/>
                      <a:pt x="335790" y="268747"/>
                      <a:pt x="578873" y="268747"/>
                    </a:cubicBezTo>
                    <a:cubicBezTo>
                      <a:pt x="821957" y="268747"/>
                      <a:pt x="1034207" y="167019"/>
                      <a:pt x="1147840" y="15793"/>
                    </a:cubicBezTo>
                    <a:lnTo>
                      <a:pt x="1155348" y="3826"/>
                    </a:lnTo>
                    <a:lnTo>
                      <a:pt x="1115809" y="70562"/>
                    </a:lnTo>
                    <a:cubicBezTo>
                      <a:pt x="1008494" y="221788"/>
                      <a:pt x="808046" y="323516"/>
                      <a:pt x="578479" y="323516"/>
                    </a:cubicBezTo>
                    <a:cubicBezTo>
                      <a:pt x="316117" y="323516"/>
                      <a:pt x="91788" y="190646"/>
                      <a:pt x="1045" y="287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AD87BBEF-74DD-4322-9EA3-5C2B401108DD}"/>
                </a:ext>
              </a:extLst>
            </p:cNvPr>
            <p:cNvSpPr txBox="1"/>
            <p:nvPr/>
          </p:nvSpPr>
          <p:spPr>
            <a:xfrm>
              <a:off x="4203795" y="2826694"/>
              <a:ext cx="1572028" cy="2911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レモン</a:t>
              </a:r>
              <a:r>
                <a:rPr kumimoji="1" lang="en-US" altLang="ja-JP" b="1" dirty="0">
                  <a:solidFill>
                    <a:srgbClr val="000000"/>
                  </a:solidFill>
                  <a:latin typeface="メイリオ"/>
                  <a:ea typeface="メイリオ"/>
                </a:rPr>
                <a:t>1</a:t>
              </a: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個分</a:t>
              </a: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8B4DB2B5-93BD-5D26-E74F-E59FD2C81D58}"/>
              </a:ext>
            </a:extLst>
          </p:cNvPr>
          <p:cNvGrpSpPr/>
          <p:nvPr/>
        </p:nvGrpSpPr>
        <p:grpSpPr>
          <a:xfrm>
            <a:off x="6873948" y="1129399"/>
            <a:ext cx="2130922" cy="1988423"/>
            <a:chOff x="6873948" y="1129399"/>
            <a:chExt cx="2130922" cy="1988423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8D124673-D0FC-B75F-FEB9-21D4EF412635}"/>
                </a:ext>
              </a:extLst>
            </p:cNvPr>
            <p:cNvSpPr txBox="1"/>
            <p:nvPr/>
          </p:nvSpPr>
          <p:spPr>
            <a:xfrm>
              <a:off x="7146340" y="2826694"/>
              <a:ext cx="1572028" cy="2911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レモン</a:t>
              </a:r>
              <a:r>
                <a:rPr kumimoji="1" lang="en-US" altLang="ja-JP" b="1" dirty="0">
                  <a:solidFill>
                    <a:srgbClr val="000000"/>
                  </a:solidFill>
                  <a:latin typeface="メイリオ"/>
                  <a:ea typeface="メイリオ"/>
                </a:rPr>
                <a:t>2</a:t>
              </a: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個分</a:t>
              </a:r>
            </a:p>
          </p:txBody>
        </p: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4F9262E8-8185-1DEC-FF52-FAEBC2313C9C}"/>
                </a:ext>
              </a:extLst>
            </p:cNvPr>
            <p:cNvGrpSpPr/>
            <p:nvPr/>
          </p:nvGrpSpPr>
          <p:grpSpPr>
            <a:xfrm>
              <a:off x="6873948" y="1129399"/>
              <a:ext cx="2130922" cy="1499160"/>
              <a:chOff x="3143811" y="1269212"/>
              <a:chExt cx="1474227" cy="1037159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481811F8-D756-AB97-EC6E-94BB82FEF287}"/>
                  </a:ext>
                </a:extLst>
              </p:cNvPr>
              <p:cNvGrpSpPr/>
              <p:nvPr/>
            </p:nvGrpSpPr>
            <p:grpSpPr>
              <a:xfrm>
                <a:off x="3143811" y="1269212"/>
                <a:ext cx="918637" cy="649693"/>
                <a:chOff x="585244" y="1198019"/>
                <a:chExt cx="1214982" cy="859278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CC9A9EBC-A05B-8664-1EFF-DBE15E2953A5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ADF87542-6188-2D74-DEF5-5B675171DAF9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DEFA0A4C-0D98-EAAB-D290-5A23B90A86E4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8B4222D8-F1DC-B88A-9CCF-CAB6CC0E4617}"/>
                  </a:ext>
                </a:extLst>
              </p:cNvPr>
              <p:cNvGrpSpPr/>
              <p:nvPr/>
            </p:nvGrpSpPr>
            <p:grpSpPr>
              <a:xfrm>
                <a:off x="3699401" y="1656678"/>
                <a:ext cx="918637" cy="649693"/>
                <a:chOff x="585244" y="1198019"/>
                <a:chExt cx="1214982" cy="859278"/>
              </a:xfrm>
            </p:grpSpPr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4145FFB9-9DA0-ED2B-3839-9017B03E3EFD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18AC8A80-5DC1-A24F-D2B0-2D1CE48ED8D2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42317524-8049-227C-50DE-DB4B7C2E7796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5E4FBD52-AB37-C5D8-E897-00061D3B85C1}"/>
              </a:ext>
            </a:extLst>
          </p:cNvPr>
          <p:cNvGrpSpPr/>
          <p:nvPr/>
        </p:nvGrpSpPr>
        <p:grpSpPr>
          <a:xfrm>
            <a:off x="928524" y="4177862"/>
            <a:ext cx="2208428" cy="1969478"/>
            <a:chOff x="928524" y="4177862"/>
            <a:chExt cx="2208428" cy="1969478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4D037CE6-992A-529F-5285-F3E9F00F10D4}"/>
                </a:ext>
              </a:extLst>
            </p:cNvPr>
            <p:cNvSpPr txBox="1"/>
            <p:nvPr/>
          </p:nvSpPr>
          <p:spPr>
            <a:xfrm>
              <a:off x="1235719" y="5856212"/>
              <a:ext cx="1572028" cy="2911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レモン</a:t>
              </a:r>
              <a:r>
                <a:rPr kumimoji="1" lang="en-US" altLang="ja-JP" b="1" dirty="0">
                  <a:solidFill>
                    <a:srgbClr val="000000"/>
                  </a:solidFill>
                  <a:latin typeface="メイリオ"/>
                  <a:ea typeface="メイリオ"/>
                </a:rPr>
                <a:t>3</a:t>
              </a: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個分</a:t>
              </a:r>
            </a:p>
          </p:txBody>
        </p: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642DBCC6-A9D4-6EAC-6FFB-77F7620E4FA4}"/>
                </a:ext>
              </a:extLst>
            </p:cNvPr>
            <p:cNvGrpSpPr/>
            <p:nvPr/>
          </p:nvGrpSpPr>
          <p:grpSpPr>
            <a:xfrm>
              <a:off x="928524" y="4177862"/>
              <a:ext cx="2208428" cy="1574018"/>
              <a:chOff x="4995471" y="1299692"/>
              <a:chExt cx="1527848" cy="1088947"/>
            </a:xfrm>
          </p:grpSpPr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70C6527E-B9FB-EB58-0415-A4CB039E3E54}"/>
                  </a:ext>
                </a:extLst>
              </p:cNvPr>
              <p:cNvGrpSpPr/>
              <p:nvPr/>
            </p:nvGrpSpPr>
            <p:grpSpPr>
              <a:xfrm>
                <a:off x="4995471" y="1299692"/>
                <a:ext cx="918637" cy="649693"/>
                <a:chOff x="585244" y="1198019"/>
                <a:chExt cx="1214982" cy="859278"/>
              </a:xfrm>
            </p:grpSpPr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8C53A15A-99E9-06BE-1BDB-9E1A3522C046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1CA1EB62-43BD-91AE-FB24-6FE06E895952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D75CE2F3-5B8E-E3A3-AA23-B9D400B8EB02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136A15DD-DAC8-221E-F2D6-3643BC6E6668}"/>
                  </a:ext>
                </a:extLst>
              </p:cNvPr>
              <p:cNvGrpSpPr/>
              <p:nvPr/>
            </p:nvGrpSpPr>
            <p:grpSpPr>
              <a:xfrm>
                <a:off x="5604682" y="1502726"/>
                <a:ext cx="918637" cy="649693"/>
                <a:chOff x="585244" y="1198019"/>
                <a:chExt cx="1214982" cy="859278"/>
              </a:xfrm>
            </p:grpSpPr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B1461CD8-7AC1-3377-A4EC-28C745042089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FF2661D8-4447-E73F-5F91-84704FBBD3C4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FE27CA97-54A3-1828-CB3E-6F072630DCCE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674D02E1-EECA-E9D8-407E-D890DF62E95B}"/>
                  </a:ext>
                </a:extLst>
              </p:cNvPr>
              <p:cNvGrpSpPr/>
              <p:nvPr/>
            </p:nvGrpSpPr>
            <p:grpSpPr>
              <a:xfrm>
                <a:off x="5078902" y="1738946"/>
                <a:ext cx="918637" cy="649693"/>
                <a:chOff x="585244" y="1198019"/>
                <a:chExt cx="1214982" cy="859278"/>
              </a:xfrm>
            </p:grpSpPr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C19F29AE-765A-CA5E-14DC-0FE7F9651775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4910248D-7981-CEC0-C90F-C451F386DBB2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751D3866-B740-57A8-A3F2-286815406FAD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F2046C79-4D81-3D48-DDCD-004DEDA5D00F}"/>
              </a:ext>
            </a:extLst>
          </p:cNvPr>
          <p:cNvGrpSpPr/>
          <p:nvPr/>
        </p:nvGrpSpPr>
        <p:grpSpPr>
          <a:xfrm>
            <a:off x="1251319" y="1273860"/>
            <a:ext cx="1572028" cy="1852256"/>
            <a:chOff x="1251319" y="1273860"/>
            <a:chExt cx="1572028" cy="1852256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BA3CFB19-CD83-6902-7413-707634906A83}"/>
                </a:ext>
              </a:extLst>
            </p:cNvPr>
            <p:cNvGrpSpPr/>
            <p:nvPr/>
          </p:nvGrpSpPr>
          <p:grpSpPr>
            <a:xfrm>
              <a:off x="1557616" y="1273860"/>
              <a:ext cx="890310" cy="1242042"/>
              <a:chOff x="2490244" y="3217319"/>
              <a:chExt cx="615939" cy="859278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39C3E8E1-6C16-7736-CBE9-A351DD3647B5}"/>
                  </a:ext>
                </a:extLst>
              </p:cNvPr>
              <p:cNvSpPr/>
              <p:nvPr/>
            </p:nvSpPr>
            <p:spPr bwMode="auto">
              <a:xfrm>
                <a:off x="2490244" y="3217319"/>
                <a:ext cx="615938" cy="850486"/>
              </a:xfrm>
              <a:custGeom>
                <a:avLst/>
                <a:gdLst>
                  <a:gd name="connsiteX0" fmla="*/ 613520 w 615938"/>
                  <a:gd name="connsiteY0" fmla="*/ 0 h 850486"/>
                  <a:gd name="connsiteX1" fmla="*/ 615938 w 615938"/>
                  <a:gd name="connsiteY1" fmla="*/ 153 h 850486"/>
                  <a:gd name="connsiteX2" fmla="*/ 615938 w 615938"/>
                  <a:gd name="connsiteY2" fmla="*/ 850334 h 850486"/>
                  <a:gd name="connsiteX3" fmla="*/ 613520 w 615938"/>
                  <a:gd name="connsiteY3" fmla="*/ 850486 h 850486"/>
                  <a:gd name="connsiteX4" fmla="*/ 93895 w 615938"/>
                  <a:gd name="connsiteY4" fmla="*/ 561944 h 850486"/>
                  <a:gd name="connsiteX5" fmla="*/ 71530 w 615938"/>
                  <a:gd name="connsiteY5" fmla="*/ 500497 h 850486"/>
                  <a:gd name="connsiteX6" fmla="*/ 67498 w 615938"/>
                  <a:gd name="connsiteY6" fmla="*/ 499886 h 850486"/>
                  <a:gd name="connsiteX7" fmla="*/ 0 w 615938"/>
                  <a:gd name="connsiteY7" fmla="*/ 423458 h 850486"/>
                  <a:gd name="connsiteX8" fmla="*/ 67498 w 615938"/>
                  <a:gd name="connsiteY8" fmla="*/ 347029 h 850486"/>
                  <a:gd name="connsiteX9" fmla="*/ 72905 w 615938"/>
                  <a:gd name="connsiteY9" fmla="*/ 346210 h 850486"/>
                  <a:gd name="connsiteX10" fmla="*/ 93895 w 615938"/>
                  <a:gd name="connsiteY10" fmla="*/ 288542 h 850486"/>
                  <a:gd name="connsiteX11" fmla="*/ 613520 w 615938"/>
                  <a:gd name="connsiteY11" fmla="*/ 0 h 850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5938" h="850486">
                    <a:moveTo>
                      <a:pt x="613520" y="0"/>
                    </a:moveTo>
                    <a:lnTo>
                      <a:pt x="615938" y="153"/>
                    </a:lnTo>
                    <a:lnTo>
                      <a:pt x="615938" y="850334"/>
                    </a:lnTo>
                    <a:lnTo>
                      <a:pt x="613520" y="850486"/>
                    </a:lnTo>
                    <a:cubicBezTo>
                      <a:pt x="377424" y="850486"/>
                      <a:pt x="175554" y="730918"/>
                      <a:pt x="93895" y="561944"/>
                    </a:cubicBezTo>
                    <a:lnTo>
                      <a:pt x="71530" y="500497"/>
                    </a:lnTo>
                    <a:lnTo>
                      <a:pt x="67498" y="499886"/>
                    </a:lnTo>
                    <a:cubicBezTo>
                      <a:pt x="27833" y="487294"/>
                      <a:pt x="0" y="457815"/>
                      <a:pt x="0" y="423458"/>
                    </a:cubicBezTo>
                    <a:cubicBezTo>
                      <a:pt x="0" y="389100"/>
                      <a:pt x="27833" y="359621"/>
                      <a:pt x="67498" y="347029"/>
                    </a:cubicBezTo>
                    <a:lnTo>
                      <a:pt x="72905" y="346210"/>
                    </a:lnTo>
                    <a:lnTo>
                      <a:pt x="93895" y="288542"/>
                    </a:lnTo>
                    <a:cubicBezTo>
                      <a:pt x="175554" y="119568"/>
                      <a:pt x="377424" y="0"/>
                      <a:pt x="61352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A23997F-46A5-E1FA-8D4A-8794AD55B5AE}"/>
                  </a:ext>
                </a:extLst>
              </p:cNvPr>
              <p:cNvSpPr/>
              <p:nvPr/>
            </p:nvSpPr>
            <p:spPr bwMode="auto">
              <a:xfrm>
                <a:off x="2655232" y="3271877"/>
                <a:ext cx="450950" cy="306062"/>
              </a:xfrm>
              <a:custGeom>
                <a:avLst/>
                <a:gdLst>
                  <a:gd name="connsiteX0" fmla="*/ 16136 w 450950"/>
                  <a:gd name="connsiteY0" fmla="*/ 273790 h 306062"/>
                  <a:gd name="connsiteX1" fmla="*/ 32272 w 450950"/>
                  <a:gd name="connsiteY1" fmla="*/ 289926 h 306062"/>
                  <a:gd name="connsiteX2" fmla="*/ 16136 w 450950"/>
                  <a:gd name="connsiteY2" fmla="*/ 306062 h 306062"/>
                  <a:gd name="connsiteX3" fmla="*/ 0 w 450950"/>
                  <a:gd name="connsiteY3" fmla="*/ 289926 h 306062"/>
                  <a:gd name="connsiteX4" fmla="*/ 16136 w 450950"/>
                  <a:gd name="connsiteY4" fmla="*/ 273790 h 306062"/>
                  <a:gd name="connsiteX5" fmla="*/ 143302 w 450950"/>
                  <a:gd name="connsiteY5" fmla="*/ 189750 h 306062"/>
                  <a:gd name="connsiteX6" fmla="*/ 159438 w 450950"/>
                  <a:gd name="connsiteY6" fmla="*/ 205886 h 306062"/>
                  <a:gd name="connsiteX7" fmla="*/ 143302 w 450950"/>
                  <a:gd name="connsiteY7" fmla="*/ 222022 h 306062"/>
                  <a:gd name="connsiteX8" fmla="*/ 127166 w 450950"/>
                  <a:gd name="connsiteY8" fmla="*/ 205886 h 306062"/>
                  <a:gd name="connsiteX9" fmla="*/ 143302 w 450950"/>
                  <a:gd name="connsiteY9" fmla="*/ 189750 h 306062"/>
                  <a:gd name="connsiteX10" fmla="*/ 285949 w 450950"/>
                  <a:gd name="connsiteY10" fmla="*/ 168741 h 306062"/>
                  <a:gd name="connsiteX11" fmla="*/ 302085 w 450950"/>
                  <a:gd name="connsiteY11" fmla="*/ 184877 h 306062"/>
                  <a:gd name="connsiteX12" fmla="*/ 285949 w 450950"/>
                  <a:gd name="connsiteY12" fmla="*/ 201013 h 306062"/>
                  <a:gd name="connsiteX13" fmla="*/ 269813 w 450950"/>
                  <a:gd name="connsiteY13" fmla="*/ 184877 h 306062"/>
                  <a:gd name="connsiteX14" fmla="*/ 285949 w 450950"/>
                  <a:gd name="connsiteY14" fmla="*/ 168741 h 306062"/>
                  <a:gd name="connsiteX15" fmla="*/ 36895 w 450950"/>
                  <a:gd name="connsiteY15" fmla="*/ 168079 h 306062"/>
                  <a:gd name="connsiteX16" fmla="*/ 53031 w 450950"/>
                  <a:gd name="connsiteY16" fmla="*/ 184215 h 306062"/>
                  <a:gd name="connsiteX17" fmla="*/ 36895 w 450950"/>
                  <a:gd name="connsiteY17" fmla="*/ 200351 h 306062"/>
                  <a:gd name="connsiteX18" fmla="*/ 20759 w 450950"/>
                  <a:gd name="connsiteY18" fmla="*/ 184215 h 306062"/>
                  <a:gd name="connsiteX19" fmla="*/ 36895 w 450950"/>
                  <a:gd name="connsiteY19" fmla="*/ 168079 h 306062"/>
                  <a:gd name="connsiteX20" fmla="*/ 218496 w 450950"/>
                  <a:gd name="connsiteY20" fmla="*/ 103499 h 306062"/>
                  <a:gd name="connsiteX21" fmla="*/ 234632 w 450950"/>
                  <a:gd name="connsiteY21" fmla="*/ 119635 h 306062"/>
                  <a:gd name="connsiteX22" fmla="*/ 218496 w 450950"/>
                  <a:gd name="connsiteY22" fmla="*/ 135771 h 306062"/>
                  <a:gd name="connsiteX23" fmla="*/ 202360 w 450950"/>
                  <a:gd name="connsiteY23" fmla="*/ 119635 h 306062"/>
                  <a:gd name="connsiteX24" fmla="*/ 218496 w 450950"/>
                  <a:gd name="connsiteY24" fmla="*/ 103499 h 306062"/>
                  <a:gd name="connsiteX25" fmla="*/ 336815 w 450950"/>
                  <a:gd name="connsiteY25" fmla="*/ 91335 h 306062"/>
                  <a:gd name="connsiteX26" fmla="*/ 352951 w 450950"/>
                  <a:gd name="connsiteY26" fmla="*/ 107471 h 306062"/>
                  <a:gd name="connsiteX27" fmla="*/ 336815 w 450950"/>
                  <a:gd name="connsiteY27" fmla="*/ 123607 h 306062"/>
                  <a:gd name="connsiteX28" fmla="*/ 320679 w 450950"/>
                  <a:gd name="connsiteY28" fmla="*/ 107471 h 306062"/>
                  <a:gd name="connsiteX29" fmla="*/ 336815 w 450950"/>
                  <a:gd name="connsiteY29" fmla="*/ 91335 h 306062"/>
                  <a:gd name="connsiteX30" fmla="*/ 124253 w 450950"/>
                  <a:gd name="connsiteY30" fmla="*/ 90675 h 306062"/>
                  <a:gd name="connsiteX31" fmla="*/ 140389 w 450950"/>
                  <a:gd name="connsiteY31" fmla="*/ 106811 h 306062"/>
                  <a:gd name="connsiteX32" fmla="*/ 124253 w 450950"/>
                  <a:gd name="connsiteY32" fmla="*/ 122947 h 306062"/>
                  <a:gd name="connsiteX33" fmla="*/ 108117 w 450950"/>
                  <a:gd name="connsiteY33" fmla="*/ 106811 h 306062"/>
                  <a:gd name="connsiteX34" fmla="*/ 124253 w 450950"/>
                  <a:gd name="connsiteY34" fmla="*/ 90675 h 306062"/>
                  <a:gd name="connsiteX35" fmla="*/ 450950 w 450950"/>
                  <a:gd name="connsiteY35" fmla="*/ 63480 h 306062"/>
                  <a:gd name="connsiteX36" fmla="*/ 450950 w 450950"/>
                  <a:gd name="connsiteY36" fmla="*/ 89538 h 306062"/>
                  <a:gd name="connsiteX37" fmla="*/ 447042 w 450950"/>
                  <a:gd name="connsiteY37" fmla="*/ 87919 h 306062"/>
                  <a:gd name="connsiteX38" fmla="*/ 442316 w 450950"/>
                  <a:gd name="connsiteY38" fmla="*/ 76509 h 306062"/>
                  <a:gd name="connsiteX39" fmla="*/ 447042 w 450950"/>
                  <a:gd name="connsiteY39" fmla="*/ 65099 h 306062"/>
                  <a:gd name="connsiteX40" fmla="*/ 241466 w 450950"/>
                  <a:gd name="connsiteY40" fmla="*/ 25433 h 306062"/>
                  <a:gd name="connsiteX41" fmla="*/ 257602 w 450950"/>
                  <a:gd name="connsiteY41" fmla="*/ 41569 h 306062"/>
                  <a:gd name="connsiteX42" fmla="*/ 241466 w 450950"/>
                  <a:gd name="connsiteY42" fmla="*/ 57705 h 306062"/>
                  <a:gd name="connsiteX43" fmla="*/ 225330 w 450950"/>
                  <a:gd name="connsiteY43" fmla="*/ 41569 h 306062"/>
                  <a:gd name="connsiteX44" fmla="*/ 241466 w 450950"/>
                  <a:gd name="connsiteY44" fmla="*/ 25433 h 306062"/>
                  <a:gd name="connsiteX45" fmla="*/ 394066 w 450950"/>
                  <a:gd name="connsiteY45" fmla="*/ 0 h 306062"/>
                  <a:gd name="connsiteX46" fmla="*/ 410202 w 450950"/>
                  <a:gd name="connsiteY46" fmla="*/ 16136 h 306062"/>
                  <a:gd name="connsiteX47" fmla="*/ 394066 w 450950"/>
                  <a:gd name="connsiteY47" fmla="*/ 32272 h 306062"/>
                  <a:gd name="connsiteX48" fmla="*/ 377930 w 450950"/>
                  <a:gd name="connsiteY48" fmla="*/ 16136 h 306062"/>
                  <a:gd name="connsiteX49" fmla="*/ 394066 w 450950"/>
                  <a:gd name="connsiteY49" fmla="*/ 0 h 306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50950" h="306062">
                    <a:moveTo>
                      <a:pt x="16136" y="273790"/>
                    </a:moveTo>
                    <a:cubicBezTo>
                      <a:pt x="25048" y="273790"/>
                      <a:pt x="32272" y="281014"/>
                      <a:pt x="32272" y="289926"/>
                    </a:cubicBezTo>
                    <a:cubicBezTo>
                      <a:pt x="32272" y="298838"/>
                      <a:pt x="25048" y="306062"/>
                      <a:pt x="16136" y="306062"/>
                    </a:cubicBezTo>
                    <a:cubicBezTo>
                      <a:pt x="7224" y="306062"/>
                      <a:pt x="0" y="298838"/>
                      <a:pt x="0" y="289926"/>
                    </a:cubicBezTo>
                    <a:cubicBezTo>
                      <a:pt x="0" y="281014"/>
                      <a:pt x="7224" y="273790"/>
                      <a:pt x="16136" y="273790"/>
                    </a:cubicBezTo>
                    <a:close/>
                    <a:moveTo>
                      <a:pt x="143302" y="189750"/>
                    </a:moveTo>
                    <a:cubicBezTo>
                      <a:pt x="152214" y="189750"/>
                      <a:pt x="159438" y="196974"/>
                      <a:pt x="159438" y="205886"/>
                    </a:cubicBezTo>
                    <a:cubicBezTo>
                      <a:pt x="159438" y="214798"/>
                      <a:pt x="152214" y="222022"/>
                      <a:pt x="143302" y="222022"/>
                    </a:cubicBezTo>
                    <a:cubicBezTo>
                      <a:pt x="134390" y="222022"/>
                      <a:pt x="127166" y="214798"/>
                      <a:pt x="127166" y="205886"/>
                    </a:cubicBezTo>
                    <a:cubicBezTo>
                      <a:pt x="127166" y="196974"/>
                      <a:pt x="134390" y="189750"/>
                      <a:pt x="143302" y="189750"/>
                    </a:cubicBezTo>
                    <a:close/>
                    <a:moveTo>
                      <a:pt x="285949" y="168741"/>
                    </a:moveTo>
                    <a:cubicBezTo>
                      <a:pt x="294861" y="168741"/>
                      <a:pt x="302085" y="175965"/>
                      <a:pt x="302085" y="184877"/>
                    </a:cubicBezTo>
                    <a:cubicBezTo>
                      <a:pt x="302085" y="193789"/>
                      <a:pt x="294861" y="201013"/>
                      <a:pt x="285949" y="201013"/>
                    </a:cubicBezTo>
                    <a:cubicBezTo>
                      <a:pt x="277037" y="201013"/>
                      <a:pt x="269813" y="193789"/>
                      <a:pt x="269813" y="184877"/>
                    </a:cubicBezTo>
                    <a:cubicBezTo>
                      <a:pt x="269813" y="175965"/>
                      <a:pt x="277037" y="168741"/>
                      <a:pt x="285949" y="168741"/>
                    </a:cubicBezTo>
                    <a:close/>
                    <a:moveTo>
                      <a:pt x="36895" y="168079"/>
                    </a:moveTo>
                    <a:cubicBezTo>
                      <a:pt x="45807" y="168079"/>
                      <a:pt x="53031" y="175303"/>
                      <a:pt x="53031" y="184215"/>
                    </a:cubicBezTo>
                    <a:cubicBezTo>
                      <a:pt x="53031" y="193127"/>
                      <a:pt x="45807" y="200351"/>
                      <a:pt x="36895" y="200351"/>
                    </a:cubicBezTo>
                    <a:cubicBezTo>
                      <a:pt x="27983" y="200351"/>
                      <a:pt x="20759" y="193127"/>
                      <a:pt x="20759" y="184215"/>
                    </a:cubicBezTo>
                    <a:cubicBezTo>
                      <a:pt x="20759" y="175303"/>
                      <a:pt x="27983" y="168079"/>
                      <a:pt x="36895" y="168079"/>
                    </a:cubicBezTo>
                    <a:close/>
                    <a:moveTo>
                      <a:pt x="218496" y="103499"/>
                    </a:moveTo>
                    <a:cubicBezTo>
                      <a:pt x="227408" y="103499"/>
                      <a:pt x="234632" y="110723"/>
                      <a:pt x="234632" y="119635"/>
                    </a:cubicBezTo>
                    <a:cubicBezTo>
                      <a:pt x="234632" y="128547"/>
                      <a:pt x="227408" y="135771"/>
                      <a:pt x="218496" y="135771"/>
                    </a:cubicBezTo>
                    <a:cubicBezTo>
                      <a:pt x="209584" y="135771"/>
                      <a:pt x="202360" y="128547"/>
                      <a:pt x="202360" y="119635"/>
                    </a:cubicBezTo>
                    <a:cubicBezTo>
                      <a:pt x="202360" y="110723"/>
                      <a:pt x="209584" y="103499"/>
                      <a:pt x="218496" y="103499"/>
                    </a:cubicBezTo>
                    <a:close/>
                    <a:moveTo>
                      <a:pt x="336815" y="91335"/>
                    </a:moveTo>
                    <a:cubicBezTo>
                      <a:pt x="345727" y="91335"/>
                      <a:pt x="352951" y="98559"/>
                      <a:pt x="352951" y="107471"/>
                    </a:cubicBezTo>
                    <a:cubicBezTo>
                      <a:pt x="352951" y="116383"/>
                      <a:pt x="345727" y="123607"/>
                      <a:pt x="336815" y="123607"/>
                    </a:cubicBezTo>
                    <a:cubicBezTo>
                      <a:pt x="327903" y="123607"/>
                      <a:pt x="320679" y="116383"/>
                      <a:pt x="320679" y="107471"/>
                    </a:cubicBezTo>
                    <a:cubicBezTo>
                      <a:pt x="320679" y="98559"/>
                      <a:pt x="327903" y="91335"/>
                      <a:pt x="336815" y="91335"/>
                    </a:cubicBezTo>
                    <a:close/>
                    <a:moveTo>
                      <a:pt x="124253" y="90675"/>
                    </a:moveTo>
                    <a:cubicBezTo>
                      <a:pt x="133165" y="90675"/>
                      <a:pt x="140389" y="97899"/>
                      <a:pt x="140389" y="106811"/>
                    </a:cubicBezTo>
                    <a:cubicBezTo>
                      <a:pt x="140389" y="115723"/>
                      <a:pt x="133165" y="122947"/>
                      <a:pt x="124253" y="122947"/>
                    </a:cubicBezTo>
                    <a:cubicBezTo>
                      <a:pt x="115341" y="122947"/>
                      <a:pt x="108117" y="115723"/>
                      <a:pt x="108117" y="106811"/>
                    </a:cubicBezTo>
                    <a:cubicBezTo>
                      <a:pt x="108117" y="97899"/>
                      <a:pt x="115341" y="90675"/>
                      <a:pt x="124253" y="90675"/>
                    </a:cubicBezTo>
                    <a:close/>
                    <a:moveTo>
                      <a:pt x="450950" y="63480"/>
                    </a:moveTo>
                    <a:lnTo>
                      <a:pt x="450950" y="89538"/>
                    </a:lnTo>
                    <a:lnTo>
                      <a:pt x="447042" y="87919"/>
                    </a:lnTo>
                    <a:cubicBezTo>
                      <a:pt x="444122" y="84999"/>
                      <a:pt x="442316" y="80965"/>
                      <a:pt x="442316" y="76509"/>
                    </a:cubicBezTo>
                    <a:cubicBezTo>
                      <a:pt x="442316" y="72053"/>
                      <a:pt x="444122" y="68019"/>
                      <a:pt x="447042" y="65099"/>
                    </a:cubicBezTo>
                    <a:close/>
                    <a:moveTo>
                      <a:pt x="241466" y="25433"/>
                    </a:moveTo>
                    <a:cubicBezTo>
                      <a:pt x="250378" y="25433"/>
                      <a:pt x="257602" y="32657"/>
                      <a:pt x="257602" y="41569"/>
                    </a:cubicBezTo>
                    <a:cubicBezTo>
                      <a:pt x="257602" y="50481"/>
                      <a:pt x="250378" y="57705"/>
                      <a:pt x="241466" y="57705"/>
                    </a:cubicBezTo>
                    <a:cubicBezTo>
                      <a:pt x="232554" y="57705"/>
                      <a:pt x="225330" y="50481"/>
                      <a:pt x="225330" y="41569"/>
                    </a:cubicBezTo>
                    <a:cubicBezTo>
                      <a:pt x="225330" y="32657"/>
                      <a:pt x="232554" y="25433"/>
                      <a:pt x="241466" y="25433"/>
                    </a:cubicBezTo>
                    <a:close/>
                    <a:moveTo>
                      <a:pt x="394066" y="0"/>
                    </a:moveTo>
                    <a:cubicBezTo>
                      <a:pt x="402978" y="0"/>
                      <a:pt x="410202" y="7224"/>
                      <a:pt x="410202" y="16136"/>
                    </a:cubicBezTo>
                    <a:cubicBezTo>
                      <a:pt x="410202" y="25048"/>
                      <a:pt x="402978" y="32272"/>
                      <a:pt x="394066" y="32272"/>
                    </a:cubicBezTo>
                    <a:cubicBezTo>
                      <a:pt x="385154" y="32272"/>
                      <a:pt x="377930" y="25048"/>
                      <a:pt x="377930" y="16136"/>
                    </a:cubicBezTo>
                    <a:cubicBezTo>
                      <a:pt x="377930" y="7224"/>
                      <a:pt x="385154" y="0"/>
                      <a:pt x="394066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6C1BEB5-D3BE-E358-0329-18967943F5B4}"/>
                  </a:ext>
                </a:extLst>
              </p:cNvPr>
              <p:cNvSpPr/>
              <p:nvPr/>
            </p:nvSpPr>
            <p:spPr bwMode="auto">
              <a:xfrm>
                <a:off x="2583200" y="3785470"/>
                <a:ext cx="522983" cy="291127"/>
              </a:xfrm>
              <a:custGeom>
                <a:avLst/>
                <a:gdLst>
                  <a:gd name="connsiteX0" fmla="*/ 9828 w 522983"/>
                  <a:gd name="connsiteY0" fmla="*/ 15130 h 291127"/>
                  <a:gd name="connsiteX1" fmla="*/ 101295 w 522983"/>
                  <a:gd name="connsiteY1" fmla="*/ 107190 h 291127"/>
                  <a:gd name="connsiteX2" fmla="*/ 520920 w 522983"/>
                  <a:gd name="connsiteY2" fmla="*/ 241841 h 291127"/>
                  <a:gd name="connsiteX3" fmla="*/ 522983 w 522983"/>
                  <a:gd name="connsiteY3" fmla="*/ 241734 h 291127"/>
                  <a:gd name="connsiteX4" fmla="*/ 522983 w 522983"/>
                  <a:gd name="connsiteY4" fmla="*/ 290994 h 291127"/>
                  <a:gd name="connsiteX5" fmla="*/ 520566 w 522983"/>
                  <a:gd name="connsiteY5" fmla="*/ 291127 h 291127"/>
                  <a:gd name="connsiteX6" fmla="*/ 83381 w 522983"/>
                  <a:gd name="connsiteY6" fmla="*/ 118956 h 291127"/>
                  <a:gd name="connsiteX7" fmla="*/ 6891 w 522983"/>
                  <a:gd name="connsiteY7" fmla="*/ 10985 h 291127"/>
                  <a:gd name="connsiteX8" fmla="*/ 9828 w 522983"/>
                  <a:gd name="connsiteY8" fmla="*/ 15130 h 291127"/>
                  <a:gd name="connsiteX9" fmla="*/ 8915 w 522983"/>
                  <a:gd name="connsiteY9" fmla="*/ 14212 h 291127"/>
                  <a:gd name="connsiteX10" fmla="*/ 0 w 522983"/>
                  <a:gd name="connsiteY10" fmla="*/ 0 h 291127"/>
                  <a:gd name="connsiteX11" fmla="*/ 6891 w 522983"/>
                  <a:gd name="connsiteY11" fmla="*/ 10985 h 291127"/>
                  <a:gd name="connsiteX12" fmla="*/ 941 w 522983"/>
                  <a:gd name="connsiteY12" fmla="*/ 2585 h 291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22983" h="291127">
                    <a:moveTo>
                      <a:pt x="9828" y="15130"/>
                    </a:moveTo>
                    <a:lnTo>
                      <a:pt x="101295" y="107190"/>
                    </a:lnTo>
                    <a:cubicBezTo>
                      <a:pt x="208407" y="190348"/>
                      <a:pt x="356860" y="241841"/>
                      <a:pt x="520920" y="241841"/>
                    </a:cubicBezTo>
                    <a:lnTo>
                      <a:pt x="522983" y="241734"/>
                    </a:lnTo>
                    <a:lnTo>
                      <a:pt x="522983" y="290994"/>
                    </a:lnTo>
                    <a:lnTo>
                      <a:pt x="520566" y="291127"/>
                    </a:lnTo>
                    <a:cubicBezTo>
                      <a:pt x="343494" y="291127"/>
                      <a:pt x="185673" y="223870"/>
                      <a:pt x="83381" y="118956"/>
                    </a:cubicBezTo>
                    <a:close/>
                    <a:moveTo>
                      <a:pt x="6891" y="10985"/>
                    </a:moveTo>
                    <a:lnTo>
                      <a:pt x="9828" y="15130"/>
                    </a:lnTo>
                    <a:lnTo>
                      <a:pt x="8915" y="14212"/>
                    </a:lnTo>
                    <a:close/>
                    <a:moveTo>
                      <a:pt x="0" y="0"/>
                    </a:moveTo>
                    <a:lnTo>
                      <a:pt x="6891" y="10985"/>
                    </a:lnTo>
                    <a:lnTo>
                      <a:pt x="941" y="2585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3" name="テキスト ボックス 192">
              <a:extLst>
                <a:ext uri="{FF2B5EF4-FFF2-40B4-BE49-F238E27FC236}">
                  <a16:creationId xmlns:a16="http://schemas.microsoft.com/office/drawing/2014/main" id="{CCA6BDDB-0492-0F28-AD62-522AD138EABB}"/>
                </a:ext>
              </a:extLst>
            </p:cNvPr>
            <p:cNvSpPr txBox="1"/>
            <p:nvPr/>
          </p:nvSpPr>
          <p:spPr>
            <a:xfrm>
              <a:off x="1251319" y="2834988"/>
              <a:ext cx="1572028" cy="2911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レモン半個分</a:t>
              </a: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F5E93CF7-DF09-8EF4-15ED-89C939CB61D6}"/>
              </a:ext>
            </a:extLst>
          </p:cNvPr>
          <p:cNvGrpSpPr/>
          <p:nvPr/>
        </p:nvGrpSpPr>
        <p:grpSpPr>
          <a:xfrm>
            <a:off x="3730948" y="4146430"/>
            <a:ext cx="2529046" cy="2000910"/>
            <a:chOff x="3730948" y="4146430"/>
            <a:chExt cx="2529046" cy="2000910"/>
          </a:xfrm>
        </p:grpSpPr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5B0EDBAF-635B-54C6-127A-0B9AAD98C8B3}"/>
                </a:ext>
              </a:extLst>
            </p:cNvPr>
            <p:cNvGrpSpPr/>
            <p:nvPr/>
          </p:nvGrpSpPr>
          <p:grpSpPr>
            <a:xfrm>
              <a:off x="3730948" y="4146430"/>
              <a:ext cx="2529046" cy="1559504"/>
              <a:chOff x="6747148" y="1332056"/>
              <a:chExt cx="1749660" cy="1078906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F70D6A8A-CB71-495E-67D7-8446D0CE4474}"/>
                  </a:ext>
                </a:extLst>
              </p:cNvPr>
              <p:cNvGrpSpPr/>
              <p:nvPr/>
            </p:nvGrpSpPr>
            <p:grpSpPr>
              <a:xfrm>
                <a:off x="6747148" y="1458630"/>
                <a:ext cx="1749660" cy="952332"/>
                <a:chOff x="5948862" y="1066745"/>
                <a:chExt cx="1749660" cy="952332"/>
              </a:xfrm>
            </p:grpSpPr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40F69356-8F4B-57EC-6CE7-16A6DDA11584}"/>
                    </a:ext>
                  </a:extLst>
                </p:cNvPr>
                <p:cNvSpPr/>
                <p:nvPr/>
              </p:nvSpPr>
              <p:spPr bwMode="auto">
                <a:xfrm>
                  <a:off x="5948862" y="1066745"/>
                  <a:ext cx="1749660" cy="952332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0E1D603D-A55B-B154-E3F5-FD6D7C8CF7B4}"/>
                    </a:ext>
                  </a:extLst>
                </p:cNvPr>
                <p:cNvSpPr/>
                <p:nvPr/>
              </p:nvSpPr>
              <p:spPr bwMode="auto">
                <a:xfrm>
                  <a:off x="5948862" y="1070337"/>
                  <a:ext cx="1749660" cy="903020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13D23805-C2DF-8869-A667-FBAD32A55381}"/>
                  </a:ext>
                </a:extLst>
              </p:cNvPr>
              <p:cNvGrpSpPr/>
              <p:nvPr/>
            </p:nvGrpSpPr>
            <p:grpSpPr>
              <a:xfrm rot="505660">
                <a:off x="7458659" y="1332056"/>
                <a:ext cx="803032" cy="567933"/>
                <a:chOff x="585244" y="1198019"/>
                <a:chExt cx="1214982" cy="859278"/>
              </a:xfrm>
            </p:grpSpPr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A77BDBE4-C762-06BA-5568-6E4EF608AFB0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85251E03-0B5F-4290-2D00-682786E83905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65C32B6A-E8BE-099F-978B-5EADD79F0159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807222D4-80CF-33AA-DEA1-A1EB617E2AE3}"/>
                  </a:ext>
                </a:extLst>
              </p:cNvPr>
              <p:cNvGrpSpPr/>
              <p:nvPr/>
            </p:nvGrpSpPr>
            <p:grpSpPr>
              <a:xfrm rot="21237463">
                <a:off x="6827135" y="1376257"/>
                <a:ext cx="803032" cy="567933"/>
                <a:chOff x="585244" y="1198019"/>
                <a:chExt cx="1214982" cy="859278"/>
              </a:xfrm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E4620DEB-22D8-5D5D-B3E0-3D8F9A3F8070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B5221B6C-9293-A0B8-A329-4F5EEB24C5BF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50DB1AF3-EBFF-9B33-F684-15FE6C310F19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F0DD37D9-BF26-5271-E7DF-CCB87B844184}"/>
                  </a:ext>
                </a:extLst>
              </p:cNvPr>
              <p:cNvGrpSpPr/>
              <p:nvPr/>
            </p:nvGrpSpPr>
            <p:grpSpPr>
              <a:xfrm rot="152980">
                <a:off x="6862853" y="1681189"/>
                <a:ext cx="803032" cy="567933"/>
                <a:chOff x="585244" y="1198019"/>
                <a:chExt cx="1214982" cy="859278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50AF4268-60BC-B33A-EAC8-155C8B7D6C9D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C5291243-CD9D-5F64-7176-DADEE5D42E84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63D3CC87-A2EC-B851-EFA5-6D8D7E70F408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DBF66A1C-85B8-CFB5-F879-44424E705BAC}"/>
                  </a:ext>
                </a:extLst>
              </p:cNvPr>
              <p:cNvGrpSpPr/>
              <p:nvPr/>
            </p:nvGrpSpPr>
            <p:grpSpPr>
              <a:xfrm rot="20700000">
                <a:off x="7517037" y="1709687"/>
                <a:ext cx="803032" cy="567933"/>
                <a:chOff x="585244" y="1198019"/>
                <a:chExt cx="1214982" cy="859278"/>
              </a:xfrm>
            </p:grpSpPr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576B5C4A-EC00-D646-4F4F-BD469655600E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D51BEA62-40B6-2CAA-21C3-862D581C6ACE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61D0AB8A-FAAB-E9F3-C572-CA9E3EA471CA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98" name="テキスト ボックス 197">
              <a:extLst>
                <a:ext uri="{FF2B5EF4-FFF2-40B4-BE49-F238E27FC236}">
                  <a16:creationId xmlns:a16="http://schemas.microsoft.com/office/drawing/2014/main" id="{87FEACE9-3240-8747-E693-9BEF800AF692}"/>
                </a:ext>
              </a:extLst>
            </p:cNvPr>
            <p:cNvSpPr txBox="1"/>
            <p:nvPr/>
          </p:nvSpPr>
          <p:spPr>
            <a:xfrm>
              <a:off x="4207519" y="5856212"/>
              <a:ext cx="1572028" cy="2911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レモン</a:t>
              </a:r>
              <a:r>
                <a:rPr kumimoji="1" lang="en-US" altLang="ja-JP" b="1" dirty="0">
                  <a:solidFill>
                    <a:srgbClr val="000000"/>
                  </a:solidFill>
                  <a:latin typeface="メイリオ"/>
                  <a:ea typeface="メイリオ"/>
                </a:rPr>
                <a:t>4</a:t>
              </a: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個分</a:t>
              </a: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D5AFDEB5-9DAB-0E5D-A1C2-9902D679FC8F}"/>
              </a:ext>
            </a:extLst>
          </p:cNvPr>
          <p:cNvGrpSpPr/>
          <p:nvPr/>
        </p:nvGrpSpPr>
        <p:grpSpPr>
          <a:xfrm>
            <a:off x="6664657" y="4089573"/>
            <a:ext cx="2529046" cy="2057767"/>
            <a:chOff x="6664657" y="4089573"/>
            <a:chExt cx="2529046" cy="2057767"/>
          </a:xfrm>
        </p:grpSpPr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B53BAB09-B3D7-917E-BDB0-9CEC6912D6B4}"/>
                </a:ext>
              </a:extLst>
            </p:cNvPr>
            <p:cNvGrpSpPr/>
            <p:nvPr/>
          </p:nvGrpSpPr>
          <p:grpSpPr>
            <a:xfrm>
              <a:off x="6664657" y="4089573"/>
              <a:ext cx="2529046" cy="1626718"/>
              <a:chOff x="8636908" y="1285556"/>
              <a:chExt cx="1749660" cy="1125406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8163FA9C-62D9-39B5-45A2-336D28736F47}"/>
                  </a:ext>
                </a:extLst>
              </p:cNvPr>
              <p:cNvGrpSpPr/>
              <p:nvPr/>
            </p:nvGrpSpPr>
            <p:grpSpPr>
              <a:xfrm>
                <a:off x="8636908" y="1458630"/>
                <a:ext cx="1749660" cy="952332"/>
                <a:chOff x="7838622" y="1066745"/>
                <a:chExt cx="1749660" cy="952332"/>
              </a:xfrm>
            </p:grpSpPr>
            <p:sp>
              <p:nvSpPr>
                <p:cNvPr id="4" name="楕円 3">
                  <a:extLst>
                    <a:ext uri="{FF2B5EF4-FFF2-40B4-BE49-F238E27FC236}">
                      <a16:creationId xmlns:a16="http://schemas.microsoft.com/office/drawing/2014/main" id="{5E3E27FE-DCD2-5CE7-5871-B673D306E640}"/>
                    </a:ext>
                  </a:extLst>
                </p:cNvPr>
                <p:cNvSpPr/>
                <p:nvPr/>
              </p:nvSpPr>
              <p:spPr bwMode="auto">
                <a:xfrm>
                  <a:off x="7838622" y="1066745"/>
                  <a:ext cx="1749660" cy="952332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" name="楕円 4">
                  <a:extLst>
                    <a:ext uri="{FF2B5EF4-FFF2-40B4-BE49-F238E27FC236}">
                      <a16:creationId xmlns:a16="http://schemas.microsoft.com/office/drawing/2014/main" id="{1E9174DF-0BC7-AAA8-0B4B-4D5A46862155}"/>
                    </a:ext>
                  </a:extLst>
                </p:cNvPr>
                <p:cNvSpPr/>
                <p:nvPr/>
              </p:nvSpPr>
              <p:spPr bwMode="auto">
                <a:xfrm>
                  <a:off x="7838622" y="1070337"/>
                  <a:ext cx="1749660" cy="903020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4129455B-AA68-66E2-DFDD-DA342543C6D7}"/>
                  </a:ext>
                </a:extLst>
              </p:cNvPr>
              <p:cNvGrpSpPr/>
              <p:nvPr/>
            </p:nvGrpSpPr>
            <p:grpSpPr>
              <a:xfrm rot="505660">
                <a:off x="9416999" y="1293957"/>
                <a:ext cx="803032" cy="567933"/>
                <a:chOff x="585244" y="1198019"/>
                <a:chExt cx="1214982" cy="859278"/>
              </a:xfrm>
            </p:grpSpPr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71D0D5F0-B262-1519-D584-1FC218A32895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7FD3AF3B-FF4B-389F-976E-89EFFB2AB23C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6F28E3A3-D51F-45D6-0981-FCED9002213E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F61AA777-6EE2-B955-1072-67DF0FFD02CC}"/>
                  </a:ext>
                </a:extLst>
              </p:cNvPr>
              <p:cNvGrpSpPr/>
              <p:nvPr/>
            </p:nvGrpSpPr>
            <p:grpSpPr>
              <a:xfrm rot="21237463">
                <a:off x="8655935" y="1307677"/>
                <a:ext cx="803032" cy="567933"/>
                <a:chOff x="585244" y="1198019"/>
                <a:chExt cx="1214982" cy="859278"/>
              </a:xfrm>
            </p:grpSpPr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0F377D8D-C367-5C4B-CAAD-5482A9E0ED9C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BFBB021E-34FF-AFE5-1072-0E280668D5AA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DBE51EFE-E0DE-22A1-D494-455F95000B21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44468F97-03DD-62D7-5FC4-736FE873E997}"/>
                  </a:ext>
                </a:extLst>
              </p:cNvPr>
              <p:cNvGrpSpPr/>
              <p:nvPr/>
            </p:nvGrpSpPr>
            <p:grpSpPr>
              <a:xfrm rot="152980">
                <a:off x="9117931" y="1285556"/>
                <a:ext cx="803032" cy="567933"/>
                <a:chOff x="585244" y="1198019"/>
                <a:chExt cx="1214982" cy="859278"/>
              </a:xfrm>
            </p:grpSpPr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73BB372F-B5A1-68DA-E9BB-F5541A569314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8B04FAA1-0415-2612-8209-B649E1DE4A10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6ECAA1BA-B19F-5E4F-9B89-3F4FCB924061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7825BEB2-9149-46BD-C2FC-920E5427A685}"/>
                  </a:ext>
                </a:extLst>
              </p:cNvPr>
              <p:cNvGrpSpPr/>
              <p:nvPr/>
            </p:nvGrpSpPr>
            <p:grpSpPr>
              <a:xfrm rot="152980">
                <a:off x="8729311" y="1674177"/>
                <a:ext cx="803032" cy="567933"/>
                <a:chOff x="585244" y="1198019"/>
                <a:chExt cx="1214982" cy="859278"/>
              </a:xfrm>
            </p:grpSpPr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5E8B878A-8E51-5F6B-4C6A-4C387B9161E2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B0971DE3-DCFF-7C28-E576-611DF9E3B1C8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A2BC2B19-2E83-75A2-8C21-B7C7851CC9C4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0ACEEE2F-9DF2-5D76-49AB-B3C165571A70}"/>
                  </a:ext>
                </a:extLst>
              </p:cNvPr>
              <p:cNvGrpSpPr/>
              <p:nvPr/>
            </p:nvGrpSpPr>
            <p:grpSpPr>
              <a:xfrm rot="20700000">
                <a:off x="9475377" y="1671588"/>
                <a:ext cx="803032" cy="567933"/>
                <a:chOff x="585244" y="1198019"/>
                <a:chExt cx="1214982" cy="859278"/>
              </a:xfrm>
            </p:grpSpPr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0621DD7B-90E0-4126-08F7-7804071104EB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84A15DF3-E93B-3F08-4C96-C598A288E967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8BD45EEA-1619-336D-637C-80BD2E3A3AAA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7E939B86-B6F8-40AE-E5A3-981A0F3081C0}"/>
                </a:ext>
              </a:extLst>
            </p:cNvPr>
            <p:cNvSpPr txBox="1"/>
            <p:nvPr/>
          </p:nvSpPr>
          <p:spPr>
            <a:xfrm>
              <a:off x="7093594" y="5856212"/>
              <a:ext cx="1572028" cy="2911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レモン</a:t>
              </a:r>
              <a:r>
                <a:rPr kumimoji="1" lang="en-US" altLang="ja-JP" b="1" dirty="0">
                  <a:solidFill>
                    <a:srgbClr val="000000"/>
                  </a:solidFill>
                  <a:latin typeface="メイリオ"/>
                  <a:ea typeface="メイリオ"/>
                </a:rPr>
                <a:t>5</a:t>
              </a: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個分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2558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レモン〇個分のイラスト</a:t>
            </a:r>
          </a:p>
        </p:txBody>
      </p:sp>
      <p:grpSp>
        <p:nvGrpSpPr>
          <p:cNvPr id="680" name="グループ化 679">
            <a:extLst>
              <a:ext uri="{FF2B5EF4-FFF2-40B4-BE49-F238E27FC236}">
                <a16:creationId xmlns:a16="http://schemas.microsoft.com/office/drawing/2014/main" id="{6047A5C1-F15F-CA9C-E229-A755343A25F2}"/>
              </a:ext>
            </a:extLst>
          </p:cNvPr>
          <p:cNvGrpSpPr/>
          <p:nvPr/>
        </p:nvGrpSpPr>
        <p:grpSpPr>
          <a:xfrm>
            <a:off x="4016349" y="1532172"/>
            <a:ext cx="1924282" cy="1776601"/>
            <a:chOff x="4016349" y="1532172"/>
            <a:chExt cx="1924282" cy="1776601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18BA48BD-8DA6-D27D-B594-377A40CD4430}"/>
                </a:ext>
              </a:extLst>
            </p:cNvPr>
            <p:cNvGrpSpPr/>
            <p:nvPr/>
          </p:nvGrpSpPr>
          <p:grpSpPr>
            <a:xfrm>
              <a:off x="4016349" y="1532172"/>
              <a:ext cx="1924282" cy="1274069"/>
              <a:chOff x="2580680" y="4662483"/>
              <a:chExt cx="1924282" cy="1274069"/>
            </a:xfrm>
          </p:grpSpPr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3FF4BA4E-F903-D80F-3B94-A362A38A0649}"/>
                  </a:ext>
                </a:extLst>
              </p:cNvPr>
              <p:cNvSpPr/>
              <p:nvPr/>
            </p:nvSpPr>
            <p:spPr bwMode="auto">
              <a:xfrm>
                <a:off x="2580680" y="4723609"/>
                <a:ext cx="1924282" cy="945928"/>
              </a:xfrm>
              <a:prstGeom prst="ellipse">
                <a:avLst/>
              </a:prstGeom>
              <a:pattFill prst="dashUpDiag">
                <a:fgClr>
                  <a:srgbClr val="FFFF00"/>
                </a:fgClr>
                <a:bgClr>
                  <a:srgbClr val="CC9900"/>
                </a:bgClr>
              </a:patt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59738726-5A69-CE2D-494C-8BC3F30EB50F}"/>
                  </a:ext>
                </a:extLst>
              </p:cNvPr>
              <p:cNvSpPr/>
              <p:nvPr/>
            </p:nvSpPr>
            <p:spPr bwMode="auto">
              <a:xfrm>
                <a:off x="2627060" y="5294116"/>
                <a:ext cx="1848356" cy="642436"/>
              </a:xfrm>
              <a:custGeom>
                <a:avLst/>
                <a:gdLst>
                  <a:gd name="connsiteX0" fmla="*/ 0 w 1848356"/>
                  <a:gd name="connsiteY0" fmla="*/ 0 h 642436"/>
                  <a:gd name="connsiteX1" fmla="*/ 5293 w 1848356"/>
                  <a:gd name="connsiteY1" fmla="*/ 10119 h 642436"/>
                  <a:gd name="connsiteX2" fmla="*/ 924178 w 1848356"/>
                  <a:gd name="connsiteY2" fmla="*/ 342438 h 642436"/>
                  <a:gd name="connsiteX3" fmla="*/ 1843063 w 1848356"/>
                  <a:gd name="connsiteY3" fmla="*/ 10119 h 642436"/>
                  <a:gd name="connsiteX4" fmla="*/ 1848356 w 1848356"/>
                  <a:gd name="connsiteY4" fmla="*/ 0 h 642436"/>
                  <a:gd name="connsiteX5" fmla="*/ 1846388 w 1848356"/>
                  <a:gd name="connsiteY5" fmla="*/ 28741 h 642436"/>
                  <a:gd name="connsiteX6" fmla="*/ 924178 w 1848356"/>
                  <a:gd name="connsiteY6" fmla="*/ 642436 h 642436"/>
                  <a:gd name="connsiteX7" fmla="*/ 1968 w 1848356"/>
                  <a:gd name="connsiteY7" fmla="*/ 28741 h 642436"/>
                  <a:gd name="connsiteX8" fmla="*/ 0 w 1848356"/>
                  <a:gd name="connsiteY8" fmla="*/ 0 h 642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8356" h="642436">
                    <a:moveTo>
                      <a:pt x="0" y="0"/>
                    </a:moveTo>
                    <a:lnTo>
                      <a:pt x="5293" y="10119"/>
                    </a:lnTo>
                    <a:cubicBezTo>
                      <a:pt x="127111" y="202648"/>
                      <a:pt x="492435" y="342438"/>
                      <a:pt x="924178" y="342438"/>
                    </a:cubicBezTo>
                    <a:cubicBezTo>
                      <a:pt x="1355921" y="342438"/>
                      <a:pt x="1721245" y="202648"/>
                      <a:pt x="1843063" y="10119"/>
                    </a:cubicBezTo>
                    <a:lnTo>
                      <a:pt x="1848356" y="0"/>
                    </a:lnTo>
                    <a:lnTo>
                      <a:pt x="1846388" y="28741"/>
                    </a:lnTo>
                    <a:cubicBezTo>
                      <a:pt x="1798917" y="373444"/>
                      <a:pt x="1404146" y="642436"/>
                      <a:pt x="924178" y="642436"/>
                    </a:cubicBezTo>
                    <a:cubicBezTo>
                      <a:pt x="444210" y="642436"/>
                      <a:pt x="49439" y="373444"/>
                      <a:pt x="1968" y="28741"/>
                    </a:cubicBezTo>
                    <a:lnTo>
                      <a:pt x="0" y="0"/>
                    </a:lnTo>
                    <a:close/>
                  </a:path>
                </a:pathLst>
              </a:custGeom>
              <a:pattFill prst="dashUpDiag">
                <a:fgClr>
                  <a:srgbClr val="FFFF00"/>
                </a:fgClr>
                <a:bgClr>
                  <a:srgbClr val="CC9900"/>
                </a:bgClr>
              </a:patt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833E84F2-22B8-A3FE-3C7B-BC72544F6153}"/>
                  </a:ext>
                </a:extLst>
              </p:cNvPr>
              <p:cNvGrpSpPr/>
              <p:nvPr/>
            </p:nvGrpSpPr>
            <p:grpSpPr>
              <a:xfrm>
                <a:off x="2580680" y="4720206"/>
                <a:ext cx="1924282" cy="945928"/>
                <a:chOff x="768118" y="4356094"/>
                <a:chExt cx="1924282" cy="945928"/>
              </a:xfrm>
            </p:grpSpPr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FEE2ECF3-C511-E199-7A7A-5CA056C4C875}"/>
                    </a:ext>
                  </a:extLst>
                </p:cNvPr>
                <p:cNvSpPr/>
                <p:nvPr/>
              </p:nvSpPr>
              <p:spPr bwMode="auto">
                <a:xfrm>
                  <a:off x="822093" y="4395788"/>
                  <a:ext cx="1816332" cy="822324"/>
                </a:xfrm>
                <a:prstGeom prst="ellipse">
                  <a:avLst/>
                </a:pr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50992DDB-5817-631B-5CB2-7196FA35DAD5}"/>
                    </a:ext>
                  </a:extLst>
                </p:cNvPr>
                <p:cNvGrpSpPr/>
                <p:nvPr/>
              </p:nvGrpSpPr>
              <p:grpSpPr>
                <a:xfrm>
                  <a:off x="768118" y="4356094"/>
                  <a:ext cx="1924282" cy="945928"/>
                  <a:chOff x="768118" y="4356094"/>
                  <a:chExt cx="1924282" cy="945928"/>
                </a:xfrm>
              </p:grpSpPr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0BAC0D38-131D-3D8B-C5B9-A865BA6BAB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8118" y="4356094"/>
                    <a:ext cx="1924282" cy="945928"/>
                  </a:xfrm>
                  <a:custGeom>
                    <a:avLst/>
                    <a:gdLst>
                      <a:gd name="connsiteX0" fmla="*/ 962141 w 1924282"/>
                      <a:gd name="connsiteY0" fmla="*/ 53753 h 945928"/>
                      <a:gd name="connsiteX1" fmla="*/ 60557 w 1924282"/>
                      <a:gd name="connsiteY1" fmla="*/ 447453 h 945928"/>
                      <a:gd name="connsiteX2" fmla="*/ 962141 w 1924282"/>
                      <a:gd name="connsiteY2" fmla="*/ 841153 h 945928"/>
                      <a:gd name="connsiteX3" fmla="*/ 1863725 w 1924282"/>
                      <a:gd name="connsiteY3" fmla="*/ 447453 h 945928"/>
                      <a:gd name="connsiteX4" fmla="*/ 962141 w 1924282"/>
                      <a:gd name="connsiteY4" fmla="*/ 53753 h 945928"/>
                      <a:gd name="connsiteX5" fmla="*/ 962141 w 1924282"/>
                      <a:gd name="connsiteY5" fmla="*/ 0 h 945928"/>
                      <a:gd name="connsiteX6" fmla="*/ 1924282 w 1924282"/>
                      <a:gd name="connsiteY6" fmla="*/ 472964 h 945928"/>
                      <a:gd name="connsiteX7" fmla="*/ 962141 w 1924282"/>
                      <a:gd name="connsiteY7" fmla="*/ 945928 h 945928"/>
                      <a:gd name="connsiteX8" fmla="*/ 0 w 1924282"/>
                      <a:gd name="connsiteY8" fmla="*/ 472964 h 945928"/>
                      <a:gd name="connsiteX9" fmla="*/ 962141 w 1924282"/>
                      <a:gd name="connsiteY9" fmla="*/ 0 h 9459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24282" h="945928">
                        <a:moveTo>
                          <a:pt x="962141" y="53753"/>
                        </a:moveTo>
                        <a:cubicBezTo>
                          <a:pt x="464210" y="53753"/>
                          <a:pt x="60557" y="230018"/>
                          <a:pt x="60557" y="447453"/>
                        </a:cubicBezTo>
                        <a:cubicBezTo>
                          <a:pt x="60557" y="664888"/>
                          <a:pt x="464210" y="841153"/>
                          <a:pt x="962141" y="841153"/>
                        </a:cubicBezTo>
                        <a:cubicBezTo>
                          <a:pt x="1460072" y="841153"/>
                          <a:pt x="1863725" y="664888"/>
                          <a:pt x="1863725" y="447453"/>
                        </a:cubicBezTo>
                        <a:cubicBezTo>
                          <a:pt x="1863725" y="230018"/>
                          <a:pt x="1460072" y="53753"/>
                          <a:pt x="962141" y="53753"/>
                        </a:cubicBezTo>
                        <a:close/>
                        <a:moveTo>
                          <a:pt x="962141" y="0"/>
                        </a:moveTo>
                        <a:cubicBezTo>
                          <a:pt x="1493517" y="0"/>
                          <a:pt x="1924282" y="211753"/>
                          <a:pt x="1924282" y="472964"/>
                        </a:cubicBezTo>
                        <a:cubicBezTo>
                          <a:pt x="1924282" y="734175"/>
                          <a:pt x="1493517" y="945928"/>
                          <a:pt x="962141" y="945928"/>
                        </a:cubicBezTo>
                        <a:cubicBezTo>
                          <a:pt x="430765" y="945928"/>
                          <a:pt x="0" y="734175"/>
                          <a:pt x="0" y="472964"/>
                        </a:cubicBezTo>
                        <a:cubicBezTo>
                          <a:pt x="0" y="211753"/>
                          <a:pt x="430765" y="0"/>
                          <a:pt x="962141" y="0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FF00"/>
                    </a:fgClr>
                    <a:bgClr>
                      <a:srgbClr val="CC99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5DA9ADC8-572D-2854-A71F-11B6A2E595AF}"/>
                      </a:ext>
                    </a:extLst>
                  </p:cNvPr>
                  <p:cNvSpPr/>
                  <p:nvPr/>
                </p:nvSpPr>
                <p:spPr bwMode="auto">
                  <a:xfrm rot="12823910" flipH="1">
                    <a:off x="2389668" y="4493143"/>
                    <a:ext cx="145099" cy="90616"/>
                  </a:xfrm>
                  <a:custGeom>
                    <a:avLst/>
                    <a:gdLst>
                      <a:gd name="connsiteX0" fmla="*/ 12971 w 182914"/>
                      <a:gd name="connsiteY0" fmla="*/ 12971 h 108395"/>
                      <a:gd name="connsiteX1" fmla="*/ 44284 w 182914"/>
                      <a:gd name="connsiteY1" fmla="*/ 0 h 108395"/>
                      <a:gd name="connsiteX2" fmla="*/ 146420 w 182914"/>
                      <a:gd name="connsiteY2" fmla="*/ 0 h 108395"/>
                      <a:gd name="connsiteX3" fmla="*/ 177734 w 182914"/>
                      <a:gd name="connsiteY3" fmla="*/ 12971 h 108395"/>
                      <a:gd name="connsiteX4" fmla="*/ 178038 w 182914"/>
                      <a:gd name="connsiteY4" fmla="*/ 13705 h 108395"/>
                      <a:gd name="connsiteX5" fmla="*/ 169418 w 182914"/>
                      <a:gd name="connsiteY5" fmla="*/ 32158 h 108395"/>
                      <a:gd name="connsiteX6" fmla="*/ 170195 w 182914"/>
                      <a:gd name="connsiteY6" fmla="*/ 61707 h 108395"/>
                      <a:gd name="connsiteX7" fmla="*/ 182914 w 182914"/>
                      <a:gd name="connsiteY7" fmla="*/ 82919 h 108395"/>
                      <a:gd name="connsiteX8" fmla="*/ 177733 w 182914"/>
                      <a:gd name="connsiteY8" fmla="*/ 95424 h 108395"/>
                      <a:gd name="connsiteX9" fmla="*/ 146420 w 182914"/>
                      <a:gd name="connsiteY9" fmla="*/ 108395 h 108395"/>
                      <a:gd name="connsiteX10" fmla="*/ 44284 w 182914"/>
                      <a:gd name="connsiteY10" fmla="*/ 108395 h 108395"/>
                      <a:gd name="connsiteX11" fmla="*/ 0 w 182914"/>
                      <a:gd name="connsiteY11" fmla="*/ 64111 h 108395"/>
                      <a:gd name="connsiteX12" fmla="*/ 0 w 182914"/>
                      <a:gd name="connsiteY12" fmla="*/ 44284 h 108395"/>
                      <a:gd name="connsiteX13" fmla="*/ 12971 w 182914"/>
                      <a:gd name="connsiteY13" fmla="*/ 12971 h 1083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2914" h="108395">
                        <a:moveTo>
                          <a:pt x="12971" y="12971"/>
                        </a:moveTo>
                        <a:cubicBezTo>
                          <a:pt x="20985" y="4957"/>
                          <a:pt x="32055" y="0"/>
                          <a:pt x="44284" y="0"/>
                        </a:cubicBezTo>
                        <a:lnTo>
                          <a:pt x="146420" y="0"/>
                        </a:lnTo>
                        <a:cubicBezTo>
                          <a:pt x="158649" y="0"/>
                          <a:pt x="169720" y="4957"/>
                          <a:pt x="177734" y="12971"/>
                        </a:cubicBezTo>
                        <a:lnTo>
                          <a:pt x="178038" y="13705"/>
                        </a:lnTo>
                        <a:lnTo>
                          <a:pt x="169418" y="32158"/>
                        </a:lnTo>
                        <a:cubicBezTo>
                          <a:pt x="167230" y="41947"/>
                          <a:pt x="167361" y="51970"/>
                          <a:pt x="170195" y="61707"/>
                        </a:cubicBezTo>
                        <a:lnTo>
                          <a:pt x="182914" y="82919"/>
                        </a:lnTo>
                        <a:lnTo>
                          <a:pt x="177733" y="95424"/>
                        </a:lnTo>
                        <a:cubicBezTo>
                          <a:pt x="169719" y="103438"/>
                          <a:pt x="158649" y="108395"/>
                          <a:pt x="146420" y="108395"/>
                        </a:cubicBezTo>
                        <a:lnTo>
                          <a:pt x="44284" y="108395"/>
                        </a:lnTo>
                        <a:cubicBezTo>
                          <a:pt x="19827" y="108395"/>
                          <a:pt x="0" y="88568"/>
                          <a:pt x="0" y="64111"/>
                        </a:cubicBezTo>
                        <a:lnTo>
                          <a:pt x="0" y="44284"/>
                        </a:lnTo>
                        <a:cubicBezTo>
                          <a:pt x="0" y="32056"/>
                          <a:pt x="4957" y="20985"/>
                          <a:pt x="12971" y="12971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FF00"/>
                    </a:fgClr>
                    <a:bgClr>
                      <a:srgbClr val="CC99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4C6A51D9-3196-D592-AC7A-8017416C8C6C}"/>
                      </a:ext>
                    </a:extLst>
                  </p:cNvPr>
                  <p:cNvSpPr/>
                  <p:nvPr/>
                </p:nvSpPr>
                <p:spPr bwMode="auto">
                  <a:xfrm rot="8776090">
                    <a:off x="937213" y="4493143"/>
                    <a:ext cx="145099" cy="90616"/>
                  </a:xfrm>
                  <a:custGeom>
                    <a:avLst/>
                    <a:gdLst>
                      <a:gd name="connsiteX0" fmla="*/ 12971 w 182914"/>
                      <a:gd name="connsiteY0" fmla="*/ 12971 h 108395"/>
                      <a:gd name="connsiteX1" fmla="*/ 44284 w 182914"/>
                      <a:gd name="connsiteY1" fmla="*/ 0 h 108395"/>
                      <a:gd name="connsiteX2" fmla="*/ 146420 w 182914"/>
                      <a:gd name="connsiteY2" fmla="*/ 0 h 108395"/>
                      <a:gd name="connsiteX3" fmla="*/ 177734 w 182914"/>
                      <a:gd name="connsiteY3" fmla="*/ 12971 h 108395"/>
                      <a:gd name="connsiteX4" fmla="*/ 178038 w 182914"/>
                      <a:gd name="connsiteY4" fmla="*/ 13705 h 108395"/>
                      <a:gd name="connsiteX5" fmla="*/ 169418 w 182914"/>
                      <a:gd name="connsiteY5" fmla="*/ 32158 h 108395"/>
                      <a:gd name="connsiteX6" fmla="*/ 170195 w 182914"/>
                      <a:gd name="connsiteY6" fmla="*/ 61707 h 108395"/>
                      <a:gd name="connsiteX7" fmla="*/ 182914 w 182914"/>
                      <a:gd name="connsiteY7" fmla="*/ 82919 h 108395"/>
                      <a:gd name="connsiteX8" fmla="*/ 177733 w 182914"/>
                      <a:gd name="connsiteY8" fmla="*/ 95424 h 108395"/>
                      <a:gd name="connsiteX9" fmla="*/ 146420 w 182914"/>
                      <a:gd name="connsiteY9" fmla="*/ 108395 h 108395"/>
                      <a:gd name="connsiteX10" fmla="*/ 44284 w 182914"/>
                      <a:gd name="connsiteY10" fmla="*/ 108395 h 108395"/>
                      <a:gd name="connsiteX11" fmla="*/ 0 w 182914"/>
                      <a:gd name="connsiteY11" fmla="*/ 64111 h 108395"/>
                      <a:gd name="connsiteX12" fmla="*/ 0 w 182914"/>
                      <a:gd name="connsiteY12" fmla="*/ 44284 h 108395"/>
                      <a:gd name="connsiteX13" fmla="*/ 12971 w 182914"/>
                      <a:gd name="connsiteY13" fmla="*/ 12971 h 1083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2914" h="108395">
                        <a:moveTo>
                          <a:pt x="12971" y="12971"/>
                        </a:moveTo>
                        <a:cubicBezTo>
                          <a:pt x="20985" y="4957"/>
                          <a:pt x="32055" y="0"/>
                          <a:pt x="44284" y="0"/>
                        </a:cubicBezTo>
                        <a:lnTo>
                          <a:pt x="146420" y="0"/>
                        </a:lnTo>
                        <a:cubicBezTo>
                          <a:pt x="158649" y="0"/>
                          <a:pt x="169720" y="4957"/>
                          <a:pt x="177734" y="12971"/>
                        </a:cubicBezTo>
                        <a:lnTo>
                          <a:pt x="178038" y="13705"/>
                        </a:lnTo>
                        <a:lnTo>
                          <a:pt x="169418" y="32158"/>
                        </a:lnTo>
                        <a:cubicBezTo>
                          <a:pt x="167230" y="41947"/>
                          <a:pt x="167361" y="51970"/>
                          <a:pt x="170195" y="61707"/>
                        </a:cubicBezTo>
                        <a:lnTo>
                          <a:pt x="182914" y="82919"/>
                        </a:lnTo>
                        <a:lnTo>
                          <a:pt x="177733" y="95424"/>
                        </a:lnTo>
                        <a:cubicBezTo>
                          <a:pt x="169719" y="103438"/>
                          <a:pt x="158649" y="108395"/>
                          <a:pt x="146420" y="108395"/>
                        </a:cubicBezTo>
                        <a:lnTo>
                          <a:pt x="44284" y="108395"/>
                        </a:lnTo>
                        <a:cubicBezTo>
                          <a:pt x="19827" y="108395"/>
                          <a:pt x="0" y="88568"/>
                          <a:pt x="0" y="64111"/>
                        </a:cubicBezTo>
                        <a:lnTo>
                          <a:pt x="0" y="44284"/>
                        </a:lnTo>
                        <a:cubicBezTo>
                          <a:pt x="0" y="32056"/>
                          <a:pt x="4957" y="20985"/>
                          <a:pt x="12971" y="12971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FF00"/>
                    </a:fgClr>
                    <a:bgClr>
                      <a:srgbClr val="CC99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26183B2F-8351-6E80-079B-05E85FE64E15}"/>
                  </a:ext>
                </a:extLst>
              </p:cNvPr>
              <p:cNvGrpSpPr/>
              <p:nvPr/>
            </p:nvGrpSpPr>
            <p:grpSpPr>
              <a:xfrm>
                <a:off x="2924888" y="4745168"/>
                <a:ext cx="570392" cy="403401"/>
                <a:chOff x="585244" y="1198019"/>
                <a:chExt cx="1214982" cy="859278"/>
              </a:xfrm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DABBB926-5233-3093-1505-94F4CBC45E12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27CE9C04-3ACC-5BE1-F002-ABF2DCABE7F0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17FED38E-5185-A6E6-286A-475AE915EC3B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CF8F9D5D-7F01-6B6E-09C4-0C5927C6B6F4}"/>
                  </a:ext>
                </a:extLst>
              </p:cNvPr>
              <p:cNvGrpSpPr/>
              <p:nvPr/>
            </p:nvGrpSpPr>
            <p:grpSpPr>
              <a:xfrm>
                <a:off x="3629738" y="4745168"/>
                <a:ext cx="570392" cy="403401"/>
                <a:chOff x="585244" y="1198019"/>
                <a:chExt cx="1214982" cy="859278"/>
              </a:xfrm>
            </p:grpSpPr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5F5E7235-3A3E-23B6-2C10-13B0BFAF586B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FFD41BC1-DC3C-AC82-BEDD-FFD0E7E4DB60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D87DF9E1-C699-4FEE-C63F-A67249C7B1DF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1CD76871-730F-14B3-7503-BC46E42EA66B}"/>
                  </a:ext>
                </a:extLst>
              </p:cNvPr>
              <p:cNvGrpSpPr/>
              <p:nvPr/>
            </p:nvGrpSpPr>
            <p:grpSpPr>
              <a:xfrm>
                <a:off x="3322132" y="4721182"/>
                <a:ext cx="570392" cy="403401"/>
                <a:chOff x="585244" y="1198019"/>
                <a:chExt cx="1214982" cy="859278"/>
              </a:xfrm>
            </p:grpSpPr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910E1E4B-A3A6-4E31-DFC5-E382C027761B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19C47DB6-E85C-F81D-03B8-ECA5924E51E8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36B28009-1117-601F-534F-41F75391CA69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A7249AB0-973A-AFFE-85BD-C4367AB8FA76}"/>
                  </a:ext>
                </a:extLst>
              </p:cNvPr>
              <p:cNvGrpSpPr/>
              <p:nvPr/>
            </p:nvGrpSpPr>
            <p:grpSpPr>
              <a:xfrm rot="1305317">
                <a:off x="2745081" y="4860380"/>
                <a:ext cx="570392" cy="403401"/>
                <a:chOff x="585244" y="1198019"/>
                <a:chExt cx="1214982" cy="859278"/>
              </a:xfrm>
            </p:grpSpPr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0A94C413-5F8F-EC39-6626-F3BB0029BE36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139FF3C1-0CFB-6474-9D2C-2EF825387B54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F95734F1-3C60-84BB-0F7F-CCDF061C3124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8FCD4EDE-521B-5038-3D2A-4171DB176291}"/>
                  </a:ext>
                </a:extLst>
              </p:cNvPr>
              <p:cNvGrpSpPr/>
              <p:nvPr/>
            </p:nvGrpSpPr>
            <p:grpSpPr>
              <a:xfrm rot="20720340">
                <a:off x="3686264" y="4881058"/>
                <a:ext cx="570392" cy="403401"/>
                <a:chOff x="585244" y="1198019"/>
                <a:chExt cx="1214982" cy="859278"/>
              </a:xfrm>
            </p:grpSpPr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74EEEB6B-575F-7FC6-1938-EF60C293BADE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DF5560C6-884C-1A28-BE39-C9FFAC52CCBD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E086006C-FA44-0308-BE79-365E6913926C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76191FEA-8EF5-1363-D11B-D33A38F3CB4C}"/>
                  </a:ext>
                </a:extLst>
              </p:cNvPr>
              <p:cNvGrpSpPr/>
              <p:nvPr/>
            </p:nvGrpSpPr>
            <p:grpSpPr>
              <a:xfrm rot="814944">
                <a:off x="2631423" y="5023261"/>
                <a:ext cx="570392" cy="403401"/>
                <a:chOff x="585244" y="1198019"/>
                <a:chExt cx="1214982" cy="859278"/>
              </a:xfrm>
            </p:grpSpPr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8A74343A-F289-44A8-52BA-C73C3BD7348E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1D32E377-27B6-43EA-6F14-702647AF596D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BFF13896-4112-56D4-FFF3-6AD93829AD9F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5C40935D-1D07-364A-2FA4-B7DFC8D5E1C7}"/>
                  </a:ext>
                </a:extLst>
              </p:cNvPr>
              <p:cNvGrpSpPr/>
              <p:nvPr/>
            </p:nvGrpSpPr>
            <p:grpSpPr>
              <a:xfrm rot="20591341">
                <a:off x="3925059" y="4999608"/>
                <a:ext cx="570392" cy="403401"/>
                <a:chOff x="585244" y="1198019"/>
                <a:chExt cx="1214982" cy="859278"/>
              </a:xfrm>
            </p:grpSpPr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6DF96DE5-0591-0A1D-7820-E0BC4751A0EE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7B49EA2F-B1B3-0CB4-BBF9-024F97FCEF5D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055D3A09-03CD-98AB-5651-D0E09A417FD2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CD45E4B4-0392-CB79-D1B5-1A8E4AAEEB45}"/>
                  </a:ext>
                </a:extLst>
              </p:cNvPr>
              <p:cNvGrpSpPr/>
              <p:nvPr/>
            </p:nvGrpSpPr>
            <p:grpSpPr>
              <a:xfrm>
                <a:off x="2903457" y="5166955"/>
                <a:ext cx="570392" cy="403401"/>
                <a:chOff x="585244" y="1198019"/>
                <a:chExt cx="1214982" cy="859278"/>
              </a:xfrm>
            </p:grpSpPr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5AD435E8-AC11-7833-9B53-466424D6197E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8CF77304-2947-BA30-6B0B-F118A55B6388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A45343CD-00B5-3D92-D0BA-2B7FDD0060DF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9928FDDA-A888-0E8D-172B-98B4111877EB}"/>
                  </a:ext>
                </a:extLst>
              </p:cNvPr>
              <p:cNvGrpSpPr/>
              <p:nvPr/>
            </p:nvGrpSpPr>
            <p:grpSpPr>
              <a:xfrm>
                <a:off x="3278581" y="5219343"/>
                <a:ext cx="570392" cy="403401"/>
                <a:chOff x="585244" y="1198019"/>
                <a:chExt cx="1214982" cy="859278"/>
              </a:xfrm>
            </p:grpSpPr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4104E810-83BF-C961-DEF3-14591FCEAAEB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F1384CC6-C420-D568-64EB-F80902E883CB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0E936186-39C6-849D-4EE5-A973E75E9AA9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AB880099-B241-39F5-3E09-57CE54667ECF}"/>
                  </a:ext>
                </a:extLst>
              </p:cNvPr>
              <p:cNvGrpSpPr/>
              <p:nvPr/>
            </p:nvGrpSpPr>
            <p:grpSpPr>
              <a:xfrm>
                <a:off x="3708320" y="5166955"/>
                <a:ext cx="570392" cy="403401"/>
                <a:chOff x="585244" y="1198019"/>
                <a:chExt cx="1214982" cy="859278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F3A8046F-3AD0-E812-B235-949672C6199B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F2B30B76-3ABB-18E6-5678-0913EC63ECF7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1857ECEE-7682-26CD-3DD0-E28E836E2B96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B6213E2D-BC4D-4164-54AE-89FDD63C948B}"/>
                  </a:ext>
                </a:extLst>
              </p:cNvPr>
              <p:cNvGrpSpPr/>
              <p:nvPr/>
            </p:nvGrpSpPr>
            <p:grpSpPr>
              <a:xfrm>
                <a:off x="2636962" y="5251674"/>
                <a:ext cx="1836244" cy="418762"/>
                <a:chOff x="824400" y="4887562"/>
                <a:chExt cx="1836244" cy="418762"/>
              </a:xfrm>
            </p:grpSpPr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08FB4440-7D89-B1A8-1374-CB1D1045CD7B}"/>
                    </a:ext>
                  </a:extLst>
                </p:cNvPr>
                <p:cNvSpPr/>
                <p:nvPr/>
              </p:nvSpPr>
              <p:spPr bwMode="auto">
                <a:xfrm>
                  <a:off x="886938" y="4945926"/>
                  <a:ext cx="1689172" cy="360398"/>
                </a:xfrm>
                <a:custGeom>
                  <a:avLst/>
                  <a:gdLst>
                    <a:gd name="connsiteX0" fmla="*/ 0 w 1689172"/>
                    <a:gd name="connsiteY0" fmla="*/ 0 h 360398"/>
                    <a:gd name="connsiteX1" fmla="*/ 4274 w 1689172"/>
                    <a:gd name="connsiteY1" fmla="*/ 6284 h 360398"/>
                    <a:gd name="connsiteX2" fmla="*/ 843321 w 1689172"/>
                    <a:gd name="connsiteY2" fmla="*/ 255623 h 360398"/>
                    <a:gd name="connsiteX3" fmla="*/ 1549251 w 1689172"/>
                    <a:gd name="connsiteY3" fmla="*/ 106844 h 360398"/>
                    <a:gd name="connsiteX4" fmla="*/ 1642533 w 1689172"/>
                    <a:gd name="connsiteY4" fmla="*/ 36377 h 360398"/>
                    <a:gd name="connsiteX5" fmla="*/ 1689172 w 1689172"/>
                    <a:gd name="connsiteY5" fmla="*/ 108376 h 360398"/>
                    <a:gd name="connsiteX6" fmla="*/ 1641144 w 1689172"/>
                    <a:gd name="connsiteY6" fmla="*/ 151873 h 360398"/>
                    <a:gd name="connsiteX7" fmla="*/ 843321 w 1689172"/>
                    <a:gd name="connsiteY7" fmla="*/ 360398 h 360398"/>
                    <a:gd name="connsiteX8" fmla="*/ 45499 w 1689172"/>
                    <a:gd name="connsiteY8" fmla="*/ 151873 h 360398"/>
                    <a:gd name="connsiteX9" fmla="*/ 0 w 1689172"/>
                    <a:gd name="connsiteY9" fmla="*/ 110667 h 360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89172" h="360398">
                      <a:moveTo>
                        <a:pt x="0" y="0"/>
                      </a:moveTo>
                      <a:lnTo>
                        <a:pt x="4274" y="6284"/>
                      </a:lnTo>
                      <a:cubicBezTo>
                        <a:pt x="136128" y="152300"/>
                        <a:pt x="462092" y="255623"/>
                        <a:pt x="843321" y="255623"/>
                      </a:cubicBezTo>
                      <a:cubicBezTo>
                        <a:pt x="1129243" y="255623"/>
                        <a:pt x="1384078" y="197504"/>
                        <a:pt x="1549251" y="106844"/>
                      </a:cubicBezTo>
                      <a:lnTo>
                        <a:pt x="1642533" y="36377"/>
                      </a:lnTo>
                      <a:lnTo>
                        <a:pt x="1689172" y="108376"/>
                      </a:lnTo>
                      <a:lnTo>
                        <a:pt x="1641144" y="151873"/>
                      </a:lnTo>
                      <a:cubicBezTo>
                        <a:pt x="1468240" y="277682"/>
                        <a:pt x="1175431" y="360398"/>
                        <a:pt x="843321" y="360398"/>
                      </a:cubicBezTo>
                      <a:cubicBezTo>
                        <a:pt x="511211" y="360398"/>
                        <a:pt x="218402" y="277682"/>
                        <a:pt x="45499" y="151873"/>
                      </a:cubicBezTo>
                      <a:lnTo>
                        <a:pt x="0" y="110667"/>
                      </a:lnTo>
                      <a:close/>
                    </a:path>
                  </a:pathLst>
                </a:custGeom>
                <a:pattFill prst="dashUpDiag">
                  <a:fgClr>
                    <a:srgbClr val="FFFF00"/>
                  </a:fgClr>
                  <a:bgClr>
                    <a:srgbClr val="CC9900"/>
                  </a:bgClr>
                </a:patt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67BF7520-D7EB-B44C-406C-351EF13F9886}"/>
                    </a:ext>
                  </a:extLst>
                </p:cNvPr>
                <p:cNvSpPr/>
                <p:nvPr/>
              </p:nvSpPr>
              <p:spPr bwMode="auto">
                <a:xfrm rot="2773589">
                  <a:off x="787141" y="4939443"/>
                  <a:ext cx="182914" cy="108395"/>
                </a:xfrm>
                <a:custGeom>
                  <a:avLst/>
                  <a:gdLst>
                    <a:gd name="connsiteX0" fmla="*/ 12971 w 182914"/>
                    <a:gd name="connsiteY0" fmla="*/ 12971 h 108395"/>
                    <a:gd name="connsiteX1" fmla="*/ 44284 w 182914"/>
                    <a:gd name="connsiteY1" fmla="*/ 0 h 108395"/>
                    <a:gd name="connsiteX2" fmla="*/ 146420 w 182914"/>
                    <a:gd name="connsiteY2" fmla="*/ 0 h 108395"/>
                    <a:gd name="connsiteX3" fmla="*/ 177734 w 182914"/>
                    <a:gd name="connsiteY3" fmla="*/ 12971 h 108395"/>
                    <a:gd name="connsiteX4" fmla="*/ 178038 w 182914"/>
                    <a:gd name="connsiteY4" fmla="*/ 13705 h 108395"/>
                    <a:gd name="connsiteX5" fmla="*/ 169418 w 182914"/>
                    <a:gd name="connsiteY5" fmla="*/ 32158 h 108395"/>
                    <a:gd name="connsiteX6" fmla="*/ 170195 w 182914"/>
                    <a:gd name="connsiteY6" fmla="*/ 61707 h 108395"/>
                    <a:gd name="connsiteX7" fmla="*/ 182914 w 182914"/>
                    <a:gd name="connsiteY7" fmla="*/ 82919 h 108395"/>
                    <a:gd name="connsiteX8" fmla="*/ 177733 w 182914"/>
                    <a:gd name="connsiteY8" fmla="*/ 95424 h 108395"/>
                    <a:gd name="connsiteX9" fmla="*/ 146420 w 182914"/>
                    <a:gd name="connsiteY9" fmla="*/ 108395 h 108395"/>
                    <a:gd name="connsiteX10" fmla="*/ 44284 w 182914"/>
                    <a:gd name="connsiteY10" fmla="*/ 108395 h 108395"/>
                    <a:gd name="connsiteX11" fmla="*/ 0 w 182914"/>
                    <a:gd name="connsiteY11" fmla="*/ 64111 h 108395"/>
                    <a:gd name="connsiteX12" fmla="*/ 0 w 182914"/>
                    <a:gd name="connsiteY12" fmla="*/ 44284 h 108395"/>
                    <a:gd name="connsiteX13" fmla="*/ 12971 w 182914"/>
                    <a:gd name="connsiteY13" fmla="*/ 12971 h 108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2914" h="108395">
                      <a:moveTo>
                        <a:pt x="12971" y="12971"/>
                      </a:moveTo>
                      <a:cubicBezTo>
                        <a:pt x="20985" y="4957"/>
                        <a:pt x="32055" y="0"/>
                        <a:pt x="44284" y="0"/>
                      </a:cubicBezTo>
                      <a:lnTo>
                        <a:pt x="146420" y="0"/>
                      </a:lnTo>
                      <a:cubicBezTo>
                        <a:pt x="158649" y="0"/>
                        <a:pt x="169720" y="4957"/>
                        <a:pt x="177734" y="12971"/>
                      </a:cubicBezTo>
                      <a:lnTo>
                        <a:pt x="178038" y="13705"/>
                      </a:lnTo>
                      <a:lnTo>
                        <a:pt x="169418" y="32158"/>
                      </a:lnTo>
                      <a:cubicBezTo>
                        <a:pt x="167230" y="41947"/>
                        <a:pt x="167361" y="51970"/>
                        <a:pt x="170195" y="61707"/>
                      </a:cubicBezTo>
                      <a:lnTo>
                        <a:pt x="182914" y="82919"/>
                      </a:lnTo>
                      <a:lnTo>
                        <a:pt x="177733" y="95424"/>
                      </a:lnTo>
                      <a:cubicBezTo>
                        <a:pt x="169719" y="103438"/>
                        <a:pt x="158649" y="108395"/>
                        <a:pt x="146420" y="108395"/>
                      </a:cubicBezTo>
                      <a:lnTo>
                        <a:pt x="44284" y="108395"/>
                      </a:lnTo>
                      <a:cubicBezTo>
                        <a:pt x="19827" y="108395"/>
                        <a:pt x="0" y="88568"/>
                        <a:pt x="0" y="64111"/>
                      </a:cubicBezTo>
                      <a:lnTo>
                        <a:pt x="0" y="44284"/>
                      </a:lnTo>
                      <a:cubicBezTo>
                        <a:pt x="0" y="32056"/>
                        <a:pt x="4957" y="20985"/>
                        <a:pt x="12971" y="12971"/>
                      </a:cubicBezTo>
                      <a:close/>
                    </a:path>
                  </a:pathLst>
                </a:custGeom>
                <a:pattFill prst="dashUpDiag">
                  <a:fgClr>
                    <a:srgbClr val="FFFF00"/>
                  </a:fgClr>
                  <a:bgClr>
                    <a:srgbClr val="CC9900"/>
                  </a:bgClr>
                </a:patt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44D2A95A-B509-984A-CE07-E9E751748591}"/>
                    </a:ext>
                  </a:extLst>
                </p:cNvPr>
                <p:cNvSpPr/>
                <p:nvPr/>
              </p:nvSpPr>
              <p:spPr bwMode="auto">
                <a:xfrm rot="18826411" flipH="1">
                  <a:off x="2514038" y="4916095"/>
                  <a:ext cx="175140" cy="118073"/>
                </a:xfrm>
                <a:custGeom>
                  <a:avLst/>
                  <a:gdLst>
                    <a:gd name="connsiteX0" fmla="*/ 12971 w 182914"/>
                    <a:gd name="connsiteY0" fmla="*/ 12971 h 108395"/>
                    <a:gd name="connsiteX1" fmla="*/ 44284 w 182914"/>
                    <a:gd name="connsiteY1" fmla="*/ 0 h 108395"/>
                    <a:gd name="connsiteX2" fmla="*/ 146420 w 182914"/>
                    <a:gd name="connsiteY2" fmla="*/ 0 h 108395"/>
                    <a:gd name="connsiteX3" fmla="*/ 177734 w 182914"/>
                    <a:gd name="connsiteY3" fmla="*/ 12971 h 108395"/>
                    <a:gd name="connsiteX4" fmla="*/ 178038 w 182914"/>
                    <a:gd name="connsiteY4" fmla="*/ 13705 h 108395"/>
                    <a:gd name="connsiteX5" fmla="*/ 169418 w 182914"/>
                    <a:gd name="connsiteY5" fmla="*/ 32158 h 108395"/>
                    <a:gd name="connsiteX6" fmla="*/ 170195 w 182914"/>
                    <a:gd name="connsiteY6" fmla="*/ 61707 h 108395"/>
                    <a:gd name="connsiteX7" fmla="*/ 182914 w 182914"/>
                    <a:gd name="connsiteY7" fmla="*/ 82919 h 108395"/>
                    <a:gd name="connsiteX8" fmla="*/ 177733 w 182914"/>
                    <a:gd name="connsiteY8" fmla="*/ 95424 h 108395"/>
                    <a:gd name="connsiteX9" fmla="*/ 146420 w 182914"/>
                    <a:gd name="connsiteY9" fmla="*/ 108395 h 108395"/>
                    <a:gd name="connsiteX10" fmla="*/ 44284 w 182914"/>
                    <a:gd name="connsiteY10" fmla="*/ 108395 h 108395"/>
                    <a:gd name="connsiteX11" fmla="*/ 0 w 182914"/>
                    <a:gd name="connsiteY11" fmla="*/ 64111 h 108395"/>
                    <a:gd name="connsiteX12" fmla="*/ 0 w 182914"/>
                    <a:gd name="connsiteY12" fmla="*/ 44284 h 108395"/>
                    <a:gd name="connsiteX13" fmla="*/ 12971 w 182914"/>
                    <a:gd name="connsiteY13" fmla="*/ 12971 h 108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2914" h="108395">
                      <a:moveTo>
                        <a:pt x="12971" y="12971"/>
                      </a:moveTo>
                      <a:cubicBezTo>
                        <a:pt x="20985" y="4957"/>
                        <a:pt x="32055" y="0"/>
                        <a:pt x="44284" y="0"/>
                      </a:cubicBezTo>
                      <a:lnTo>
                        <a:pt x="146420" y="0"/>
                      </a:lnTo>
                      <a:cubicBezTo>
                        <a:pt x="158649" y="0"/>
                        <a:pt x="169720" y="4957"/>
                        <a:pt x="177734" y="12971"/>
                      </a:cubicBezTo>
                      <a:lnTo>
                        <a:pt x="178038" y="13705"/>
                      </a:lnTo>
                      <a:lnTo>
                        <a:pt x="169418" y="32158"/>
                      </a:lnTo>
                      <a:cubicBezTo>
                        <a:pt x="167230" y="41947"/>
                        <a:pt x="167361" y="51970"/>
                        <a:pt x="170195" y="61707"/>
                      </a:cubicBezTo>
                      <a:lnTo>
                        <a:pt x="182914" y="82919"/>
                      </a:lnTo>
                      <a:lnTo>
                        <a:pt x="177733" y="95424"/>
                      </a:lnTo>
                      <a:cubicBezTo>
                        <a:pt x="169719" y="103438"/>
                        <a:pt x="158649" y="108395"/>
                        <a:pt x="146420" y="108395"/>
                      </a:cubicBezTo>
                      <a:lnTo>
                        <a:pt x="44284" y="108395"/>
                      </a:lnTo>
                      <a:cubicBezTo>
                        <a:pt x="19827" y="108395"/>
                        <a:pt x="0" y="88568"/>
                        <a:pt x="0" y="64111"/>
                      </a:cubicBezTo>
                      <a:lnTo>
                        <a:pt x="0" y="44284"/>
                      </a:lnTo>
                      <a:cubicBezTo>
                        <a:pt x="0" y="32056"/>
                        <a:pt x="4957" y="20985"/>
                        <a:pt x="12971" y="12971"/>
                      </a:cubicBezTo>
                      <a:close/>
                    </a:path>
                  </a:pathLst>
                </a:custGeom>
                <a:pattFill prst="dashUpDiag">
                  <a:fgClr>
                    <a:srgbClr val="FFFF00"/>
                  </a:fgClr>
                  <a:bgClr>
                    <a:srgbClr val="CC9900"/>
                  </a:bgClr>
                </a:patt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062BDDBE-AA40-6CEC-3CFD-5719F9250337}"/>
                  </a:ext>
                </a:extLst>
              </p:cNvPr>
              <p:cNvGrpSpPr/>
              <p:nvPr/>
            </p:nvGrpSpPr>
            <p:grpSpPr>
              <a:xfrm>
                <a:off x="2805318" y="4867494"/>
                <a:ext cx="570392" cy="403401"/>
                <a:chOff x="585244" y="1198019"/>
                <a:chExt cx="1214982" cy="859278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AF721D94-2995-F10B-848C-1394EE140EF8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F52FE5F1-1479-8C76-232B-D665F1355098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D3296EAA-5133-DA07-94BA-E773D15F9006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8920BDD8-2DF0-718B-B261-4327822A850C}"/>
                  </a:ext>
                </a:extLst>
              </p:cNvPr>
              <p:cNvGrpSpPr/>
              <p:nvPr/>
            </p:nvGrpSpPr>
            <p:grpSpPr>
              <a:xfrm>
                <a:off x="3038727" y="4690432"/>
                <a:ext cx="570392" cy="403401"/>
                <a:chOff x="585244" y="1198019"/>
                <a:chExt cx="1214982" cy="859278"/>
              </a:xfrm>
            </p:grpSpPr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74CB94D6-8129-8131-B61D-4C2F560A16DE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772DBAA1-BDDE-4FEA-617B-79F68207BDCB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5EDE2AF2-604B-C223-95FD-3BB43D7EB6A5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230C42CD-7117-93EC-03C5-9E797C77E3F4}"/>
                  </a:ext>
                </a:extLst>
              </p:cNvPr>
              <p:cNvGrpSpPr/>
              <p:nvPr/>
            </p:nvGrpSpPr>
            <p:grpSpPr>
              <a:xfrm>
                <a:off x="3741746" y="4845442"/>
                <a:ext cx="570392" cy="403401"/>
                <a:chOff x="585244" y="1198019"/>
                <a:chExt cx="1214982" cy="859278"/>
              </a:xfrm>
            </p:grpSpPr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696FD477-B475-DA3A-C797-0D750C65E5C7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BB94DA83-8581-B1B4-C967-117465DE3E77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292B1027-02B9-81D1-BB8C-E43181330C63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BC45FD9C-9CA9-0490-C2F8-422B08EFF99F}"/>
                  </a:ext>
                </a:extLst>
              </p:cNvPr>
              <p:cNvGrpSpPr/>
              <p:nvPr/>
            </p:nvGrpSpPr>
            <p:grpSpPr>
              <a:xfrm>
                <a:off x="3405440" y="4688050"/>
                <a:ext cx="570392" cy="403401"/>
                <a:chOff x="585244" y="1198019"/>
                <a:chExt cx="1214982" cy="859278"/>
              </a:xfrm>
            </p:grpSpPr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837CC749-8B75-9342-628E-1984BDE5DF69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AC761845-D864-9D8E-3294-2AEE4158A39E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26640AF6-B1B8-CF09-3065-ABEC7DA8C968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BAEEEC30-2EE3-F456-47A8-4310319A9792}"/>
                  </a:ext>
                </a:extLst>
              </p:cNvPr>
              <p:cNvGrpSpPr/>
              <p:nvPr/>
            </p:nvGrpSpPr>
            <p:grpSpPr>
              <a:xfrm>
                <a:off x="3613757" y="4693021"/>
                <a:ext cx="570392" cy="403401"/>
                <a:chOff x="585244" y="1198019"/>
                <a:chExt cx="1214982" cy="859278"/>
              </a:xfrm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37E5706F-D77E-4812-2A39-7E9FCC458E67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72B26307-F9D7-E2D5-2FFC-B7B1BF7B9956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9A711D29-F8C0-7885-5A53-6AC7E871D851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F08D65F4-01EC-F9E9-2522-253EB7377232}"/>
                  </a:ext>
                </a:extLst>
              </p:cNvPr>
              <p:cNvGrpSpPr/>
              <p:nvPr/>
            </p:nvGrpSpPr>
            <p:grpSpPr>
              <a:xfrm>
                <a:off x="3213309" y="4662483"/>
                <a:ext cx="570392" cy="403401"/>
                <a:chOff x="585244" y="1198019"/>
                <a:chExt cx="1214982" cy="859278"/>
              </a:xfrm>
            </p:grpSpPr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BCDB85B5-ABA2-1126-2774-CFB648EC6161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86BA3851-1A4E-EBCF-DE1F-C692EE860154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7216EDE3-3DB8-3382-E97A-6CE78E0C1F0D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B69EF408-CC5D-9509-2977-B76791E98E88}"/>
                  </a:ext>
                </a:extLst>
              </p:cNvPr>
              <p:cNvGrpSpPr/>
              <p:nvPr/>
            </p:nvGrpSpPr>
            <p:grpSpPr>
              <a:xfrm>
                <a:off x="2990270" y="4930878"/>
                <a:ext cx="570392" cy="403401"/>
                <a:chOff x="585244" y="1198019"/>
                <a:chExt cx="1214982" cy="859278"/>
              </a:xfrm>
            </p:grpSpPr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223FE5C2-F9C3-CDC9-A553-22832F1384A4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1F94034B-D1E5-24BA-0B7E-1BDBF3D1D21A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E9CFA779-92DE-5CCE-8515-07B2570C1431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D7DE2076-37D4-E821-9FE1-18B15E3FF823}"/>
                  </a:ext>
                </a:extLst>
              </p:cNvPr>
              <p:cNvGrpSpPr/>
              <p:nvPr/>
            </p:nvGrpSpPr>
            <p:grpSpPr>
              <a:xfrm>
                <a:off x="3608583" y="4830199"/>
                <a:ext cx="570392" cy="403401"/>
                <a:chOff x="585244" y="1198019"/>
                <a:chExt cx="1214982" cy="859278"/>
              </a:xfrm>
            </p:grpSpPr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69EBE5A4-971D-2259-E5FD-32693195FA0A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FDCDE718-A4A6-B2AB-FCDB-DF4AA026362B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C7D096B6-C2E2-E380-E278-55C607087010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B20DD3FA-F7E6-7C92-CA7F-EE9E54ED560F}"/>
                  </a:ext>
                </a:extLst>
              </p:cNvPr>
              <p:cNvGrpSpPr/>
              <p:nvPr/>
            </p:nvGrpSpPr>
            <p:grpSpPr>
              <a:xfrm>
                <a:off x="3389042" y="4987573"/>
                <a:ext cx="570392" cy="403401"/>
                <a:chOff x="585244" y="1198019"/>
                <a:chExt cx="1214982" cy="859278"/>
              </a:xfrm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09BE66BF-1D85-C8D3-2AE0-6705C4167ACF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C1A95C28-817F-6DEF-0DD9-62FEB996699C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4976E445-D6D2-F138-69B7-C6C0509B6380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88" name="テキスト ボックス 487">
              <a:extLst>
                <a:ext uri="{FF2B5EF4-FFF2-40B4-BE49-F238E27FC236}">
                  <a16:creationId xmlns:a16="http://schemas.microsoft.com/office/drawing/2014/main" id="{46C3CFFC-37A5-0461-98F5-BC482F84ABDF}"/>
                </a:ext>
              </a:extLst>
            </p:cNvPr>
            <p:cNvSpPr txBox="1"/>
            <p:nvPr/>
          </p:nvSpPr>
          <p:spPr>
            <a:xfrm>
              <a:off x="4203795" y="3017645"/>
              <a:ext cx="1572028" cy="2911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レモン</a:t>
              </a:r>
              <a:r>
                <a:rPr kumimoji="1" lang="en-US" altLang="ja-JP" b="1" dirty="0">
                  <a:solidFill>
                    <a:srgbClr val="000000"/>
                  </a:solidFill>
                  <a:latin typeface="メイリオ"/>
                  <a:ea typeface="メイリオ"/>
                </a:rPr>
                <a:t>20</a:t>
              </a: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個分</a:t>
              </a:r>
            </a:p>
          </p:txBody>
        </p:sp>
      </p:grpSp>
      <p:grpSp>
        <p:nvGrpSpPr>
          <p:cNvPr id="681" name="グループ化 680">
            <a:extLst>
              <a:ext uri="{FF2B5EF4-FFF2-40B4-BE49-F238E27FC236}">
                <a16:creationId xmlns:a16="http://schemas.microsoft.com/office/drawing/2014/main" id="{289BDD54-BCA0-2548-9298-30FA4482C571}"/>
              </a:ext>
            </a:extLst>
          </p:cNvPr>
          <p:cNvGrpSpPr/>
          <p:nvPr/>
        </p:nvGrpSpPr>
        <p:grpSpPr>
          <a:xfrm>
            <a:off x="1056664" y="1592505"/>
            <a:ext cx="1924282" cy="1724562"/>
            <a:chOff x="1056664" y="1592505"/>
            <a:chExt cx="1924282" cy="1724562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892198A8-027A-4CC0-BDBF-7782A960859F}"/>
                </a:ext>
              </a:extLst>
            </p:cNvPr>
            <p:cNvGrpSpPr/>
            <p:nvPr/>
          </p:nvGrpSpPr>
          <p:grpSpPr>
            <a:xfrm>
              <a:off x="1056664" y="1592505"/>
              <a:ext cx="1924282" cy="1216346"/>
              <a:chOff x="226100" y="4720206"/>
              <a:chExt cx="1924282" cy="1216346"/>
            </a:xfrm>
          </p:grpSpPr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41772FCE-B7DE-3C38-BB96-A80E9C215928}"/>
                  </a:ext>
                </a:extLst>
              </p:cNvPr>
              <p:cNvSpPr/>
              <p:nvPr/>
            </p:nvSpPr>
            <p:spPr bwMode="auto">
              <a:xfrm>
                <a:off x="226100" y="4723609"/>
                <a:ext cx="1924282" cy="945928"/>
              </a:xfrm>
              <a:prstGeom prst="ellipse">
                <a:avLst/>
              </a:prstGeom>
              <a:pattFill prst="dashUpDiag">
                <a:fgClr>
                  <a:srgbClr val="FFFF00"/>
                </a:fgClr>
                <a:bgClr>
                  <a:srgbClr val="CC9900"/>
                </a:bgClr>
              </a:patt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CC88E5CE-A0B7-C40D-34B6-FFF89DC43778}"/>
                  </a:ext>
                </a:extLst>
              </p:cNvPr>
              <p:cNvSpPr/>
              <p:nvPr/>
            </p:nvSpPr>
            <p:spPr bwMode="auto">
              <a:xfrm>
                <a:off x="272480" y="5294116"/>
                <a:ext cx="1848356" cy="642436"/>
              </a:xfrm>
              <a:custGeom>
                <a:avLst/>
                <a:gdLst>
                  <a:gd name="connsiteX0" fmla="*/ 0 w 1848356"/>
                  <a:gd name="connsiteY0" fmla="*/ 0 h 642436"/>
                  <a:gd name="connsiteX1" fmla="*/ 5293 w 1848356"/>
                  <a:gd name="connsiteY1" fmla="*/ 10119 h 642436"/>
                  <a:gd name="connsiteX2" fmla="*/ 924178 w 1848356"/>
                  <a:gd name="connsiteY2" fmla="*/ 342438 h 642436"/>
                  <a:gd name="connsiteX3" fmla="*/ 1843063 w 1848356"/>
                  <a:gd name="connsiteY3" fmla="*/ 10119 h 642436"/>
                  <a:gd name="connsiteX4" fmla="*/ 1848356 w 1848356"/>
                  <a:gd name="connsiteY4" fmla="*/ 0 h 642436"/>
                  <a:gd name="connsiteX5" fmla="*/ 1846388 w 1848356"/>
                  <a:gd name="connsiteY5" fmla="*/ 28741 h 642436"/>
                  <a:gd name="connsiteX6" fmla="*/ 924178 w 1848356"/>
                  <a:gd name="connsiteY6" fmla="*/ 642436 h 642436"/>
                  <a:gd name="connsiteX7" fmla="*/ 1968 w 1848356"/>
                  <a:gd name="connsiteY7" fmla="*/ 28741 h 642436"/>
                  <a:gd name="connsiteX8" fmla="*/ 0 w 1848356"/>
                  <a:gd name="connsiteY8" fmla="*/ 0 h 642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8356" h="642436">
                    <a:moveTo>
                      <a:pt x="0" y="0"/>
                    </a:moveTo>
                    <a:lnTo>
                      <a:pt x="5293" y="10119"/>
                    </a:lnTo>
                    <a:cubicBezTo>
                      <a:pt x="127111" y="202648"/>
                      <a:pt x="492435" y="342438"/>
                      <a:pt x="924178" y="342438"/>
                    </a:cubicBezTo>
                    <a:cubicBezTo>
                      <a:pt x="1355921" y="342438"/>
                      <a:pt x="1721245" y="202648"/>
                      <a:pt x="1843063" y="10119"/>
                    </a:cubicBezTo>
                    <a:lnTo>
                      <a:pt x="1848356" y="0"/>
                    </a:lnTo>
                    <a:lnTo>
                      <a:pt x="1846388" y="28741"/>
                    </a:lnTo>
                    <a:cubicBezTo>
                      <a:pt x="1798917" y="373444"/>
                      <a:pt x="1404146" y="642436"/>
                      <a:pt x="924178" y="642436"/>
                    </a:cubicBezTo>
                    <a:cubicBezTo>
                      <a:pt x="444210" y="642436"/>
                      <a:pt x="49439" y="373444"/>
                      <a:pt x="1968" y="28741"/>
                    </a:cubicBezTo>
                    <a:lnTo>
                      <a:pt x="0" y="0"/>
                    </a:lnTo>
                    <a:close/>
                  </a:path>
                </a:pathLst>
              </a:custGeom>
              <a:pattFill prst="dashUpDiag">
                <a:fgClr>
                  <a:srgbClr val="FFFF00"/>
                </a:fgClr>
                <a:bgClr>
                  <a:srgbClr val="CC9900"/>
                </a:bgClr>
              </a:patt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CC1B8632-45D7-222F-8D2F-35ABE9214411}"/>
                  </a:ext>
                </a:extLst>
              </p:cNvPr>
              <p:cNvGrpSpPr/>
              <p:nvPr/>
            </p:nvGrpSpPr>
            <p:grpSpPr>
              <a:xfrm>
                <a:off x="226100" y="4720206"/>
                <a:ext cx="1924282" cy="945928"/>
                <a:chOff x="768118" y="4356094"/>
                <a:chExt cx="1924282" cy="945928"/>
              </a:xfrm>
            </p:grpSpPr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301709EA-6807-B071-DFF5-C2A1F9D49604}"/>
                    </a:ext>
                  </a:extLst>
                </p:cNvPr>
                <p:cNvSpPr/>
                <p:nvPr/>
              </p:nvSpPr>
              <p:spPr bwMode="auto">
                <a:xfrm>
                  <a:off x="822093" y="4395788"/>
                  <a:ext cx="1816332" cy="822324"/>
                </a:xfrm>
                <a:prstGeom prst="ellipse">
                  <a:avLst/>
                </a:pr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12C1D036-5624-0D94-989E-3E252CB2F33A}"/>
                    </a:ext>
                  </a:extLst>
                </p:cNvPr>
                <p:cNvGrpSpPr/>
                <p:nvPr/>
              </p:nvGrpSpPr>
              <p:grpSpPr>
                <a:xfrm>
                  <a:off x="768118" y="4356094"/>
                  <a:ext cx="1924282" cy="945928"/>
                  <a:chOff x="768118" y="4356094"/>
                  <a:chExt cx="1924282" cy="945928"/>
                </a:xfrm>
              </p:grpSpPr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C53FD823-0DCF-933E-1AF7-3A1ACA4ED7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8118" y="4356094"/>
                    <a:ext cx="1924282" cy="945928"/>
                  </a:xfrm>
                  <a:custGeom>
                    <a:avLst/>
                    <a:gdLst>
                      <a:gd name="connsiteX0" fmla="*/ 962141 w 1924282"/>
                      <a:gd name="connsiteY0" fmla="*/ 53753 h 945928"/>
                      <a:gd name="connsiteX1" fmla="*/ 60557 w 1924282"/>
                      <a:gd name="connsiteY1" fmla="*/ 447453 h 945928"/>
                      <a:gd name="connsiteX2" fmla="*/ 962141 w 1924282"/>
                      <a:gd name="connsiteY2" fmla="*/ 841153 h 945928"/>
                      <a:gd name="connsiteX3" fmla="*/ 1863725 w 1924282"/>
                      <a:gd name="connsiteY3" fmla="*/ 447453 h 945928"/>
                      <a:gd name="connsiteX4" fmla="*/ 962141 w 1924282"/>
                      <a:gd name="connsiteY4" fmla="*/ 53753 h 945928"/>
                      <a:gd name="connsiteX5" fmla="*/ 962141 w 1924282"/>
                      <a:gd name="connsiteY5" fmla="*/ 0 h 945928"/>
                      <a:gd name="connsiteX6" fmla="*/ 1924282 w 1924282"/>
                      <a:gd name="connsiteY6" fmla="*/ 472964 h 945928"/>
                      <a:gd name="connsiteX7" fmla="*/ 962141 w 1924282"/>
                      <a:gd name="connsiteY7" fmla="*/ 945928 h 945928"/>
                      <a:gd name="connsiteX8" fmla="*/ 0 w 1924282"/>
                      <a:gd name="connsiteY8" fmla="*/ 472964 h 945928"/>
                      <a:gd name="connsiteX9" fmla="*/ 962141 w 1924282"/>
                      <a:gd name="connsiteY9" fmla="*/ 0 h 9459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24282" h="945928">
                        <a:moveTo>
                          <a:pt x="962141" y="53753"/>
                        </a:moveTo>
                        <a:cubicBezTo>
                          <a:pt x="464210" y="53753"/>
                          <a:pt x="60557" y="230018"/>
                          <a:pt x="60557" y="447453"/>
                        </a:cubicBezTo>
                        <a:cubicBezTo>
                          <a:pt x="60557" y="664888"/>
                          <a:pt x="464210" y="841153"/>
                          <a:pt x="962141" y="841153"/>
                        </a:cubicBezTo>
                        <a:cubicBezTo>
                          <a:pt x="1460072" y="841153"/>
                          <a:pt x="1863725" y="664888"/>
                          <a:pt x="1863725" y="447453"/>
                        </a:cubicBezTo>
                        <a:cubicBezTo>
                          <a:pt x="1863725" y="230018"/>
                          <a:pt x="1460072" y="53753"/>
                          <a:pt x="962141" y="53753"/>
                        </a:cubicBezTo>
                        <a:close/>
                        <a:moveTo>
                          <a:pt x="962141" y="0"/>
                        </a:moveTo>
                        <a:cubicBezTo>
                          <a:pt x="1493517" y="0"/>
                          <a:pt x="1924282" y="211753"/>
                          <a:pt x="1924282" y="472964"/>
                        </a:cubicBezTo>
                        <a:cubicBezTo>
                          <a:pt x="1924282" y="734175"/>
                          <a:pt x="1493517" y="945928"/>
                          <a:pt x="962141" y="945928"/>
                        </a:cubicBezTo>
                        <a:cubicBezTo>
                          <a:pt x="430765" y="945928"/>
                          <a:pt x="0" y="734175"/>
                          <a:pt x="0" y="472964"/>
                        </a:cubicBezTo>
                        <a:cubicBezTo>
                          <a:pt x="0" y="211753"/>
                          <a:pt x="430765" y="0"/>
                          <a:pt x="962141" y="0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FF00"/>
                    </a:fgClr>
                    <a:bgClr>
                      <a:srgbClr val="CC99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2350C7C0-E1DF-0C41-6EC4-78D2C67706A2}"/>
                      </a:ext>
                    </a:extLst>
                  </p:cNvPr>
                  <p:cNvSpPr/>
                  <p:nvPr/>
                </p:nvSpPr>
                <p:spPr bwMode="auto">
                  <a:xfrm rot="12823910" flipH="1">
                    <a:off x="2389668" y="4493143"/>
                    <a:ext cx="145099" cy="90616"/>
                  </a:xfrm>
                  <a:custGeom>
                    <a:avLst/>
                    <a:gdLst>
                      <a:gd name="connsiteX0" fmla="*/ 12971 w 182914"/>
                      <a:gd name="connsiteY0" fmla="*/ 12971 h 108395"/>
                      <a:gd name="connsiteX1" fmla="*/ 44284 w 182914"/>
                      <a:gd name="connsiteY1" fmla="*/ 0 h 108395"/>
                      <a:gd name="connsiteX2" fmla="*/ 146420 w 182914"/>
                      <a:gd name="connsiteY2" fmla="*/ 0 h 108395"/>
                      <a:gd name="connsiteX3" fmla="*/ 177734 w 182914"/>
                      <a:gd name="connsiteY3" fmla="*/ 12971 h 108395"/>
                      <a:gd name="connsiteX4" fmla="*/ 178038 w 182914"/>
                      <a:gd name="connsiteY4" fmla="*/ 13705 h 108395"/>
                      <a:gd name="connsiteX5" fmla="*/ 169418 w 182914"/>
                      <a:gd name="connsiteY5" fmla="*/ 32158 h 108395"/>
                      <a:gd name="connsiteX6" fmla="*/ 170195 w 182914"/>
                      <a:gd name="connsiteY6" fmla="*/ 61707 h 108395"/>
                      <a:gd name="connsiteX7" fmla="*/ 182914 w 182914"/>
                      <a:gd name="connsiteY7" fmla="*/ 82919 h 108395"/>
                      <a:gd name="connsiteX8" fmla="*/ 177733 w 182914"/>
                      <a:gd name="connsiteY8" fmla="*/ 95424 h 108395"/>
                      <a:gd name="connsiteX9" fmla="*/ 146420 w 182914"/>
                      <a:gd name="connsiteY9" fmla="*/ 108395 h 108395"/>
                      <a:gd name="connsiteX10" fmla="*/ 44284 w 182914"/>
                      <a:gd name="connsiteY10" fmla="*/ 108395 h 108395"/>
                      <a:gd name="connsiteX11" fmla="*/ 0 w 182914"/>
                      <a:gd name="connsiteY11" fmla="*/ 64111 h 108395"/>
                      <a:gd name="connsiteX12" fmla="*/ 0 w 182914"/>
                      <a:gd name="connsiteY12" fmla="*/ 44284 h 108395"/>
                      <a:gd name="connsiteX13" fmla="*/ 12971 w 182914"/>
                      <a:gd name="connsiteY13" fmla="*/ 12971 h 1083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2914" h="108395">
                        <a:moveTo>
                          <a:pt x="12971" y="12971"/>
                        </a:moveTo>
                        <a:cubicBezTo>
                          <a:pt x="20985" y="4957"/>
                          <a:pt x="32055" y="0"/>
                          <a:pt x="44284" y="0"/>
                        </a:cubicBezTo>
                        <a:lnTo>
                          <a:pt x="146420" y="0"/>
                        </a:lnTo>
                        <a:cubicBezTo>
                          <a:pt x="158649" y="0"/>
                          <a:pt x="169720" y="4957"/>
                          <a:pt x="177734" y="12971"/>
                        </a:cubicBezTo>
                        <a:lnTo>
                          <a:pt x="178038" y="13705"/>
                        </a:lnTo>
                        <a:lnTo>
                          <a:pt x="169418" y="32158"/>
                        </a:lnTo>
                        <a:cubicBezTo>
                          <a:pt x="167230" y="41947"/>
                          <a:pt x="167361" y="51970"/>
                          <a:pt x="170195" y="61707"/>
                        </a:cubicBezTo>
                        <a:lnTo>
                          <a:pt x="182914" y="82919"/>
                        </a:lnTo>
                        <a:lnTo>
                          <a:pt x="177733" y="95424"/>
                        </a:lnTo>
                        <a:cubicBezTo>
                          <a:pt x="169719" y="103438"/>
                          <a:pt x="158649" y="108395"/>
                          <a:pt x="146420" y="108395"/>
                        </a:cubicBezTo>
                        <a:lnTo>
                          <a:pt x="44284" y="108395"/>
                        </a:lnTo>
                        <a:cubicBezTo>
                          <a:pt x="19827" y="108395"/>
                          <a:pt x="0" y="88568"/>
                          <a:pt x="0" y="64111"/>
                        </a:cubicBezTo>
                        <a:lnTo>
                          <a:pt x="0" y="44284"/>
                        </a:lnTo>
                        <a:cubicBezTo>
                          <a:pt x="0" y="32056"/>
                          <a:pt x="4957" y="20985"/>
                          <a:pt x="12971" y="12971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FF00"/>
                    </a:fgClr>
                    <a:bgClr>
                      <a:srgbClr val="CC99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41C14827-24C4-4CCC-36BF-C8F983E6E2A9}"/>
                      </a:ext>
                    </a:extLst>
                  </p:cNvPr>
                  <p:cNvSpPr/>
                  <p:nvPr/>
                </p:nvSpPr>
                <p:spPr bwMode="auto">
                  <a:xfrm rot="8776090">
                    <a:off x="937213" y="4493143"/>
                    <a:ext cx="145099" cy="90616"/>
                  </a:xfrm>
                  <a:custGeom>
                    <a:avLst/>
                    <a:gdLst>
                      <a:gd name="connsiteX0" fmla="*/ 12971 w 182914"/>
                      <a:gd name="connsiteY0" fmla="*/ 12971 h 108395"/>
                      <a:gd name="connsiteX1" fmla="*/ 44284 w 182914"/>
                      <a:gd name="connsiteY1" fmla="*/ 0 h 108395"/>
                      <a:gd name="connsiteX2" fmla="*/ 146420 w 182914"/>
                      <a:gd name="connsiteY2" fmla="*/ 0 h 108395"/>
                      <a:gd name="connsiteX3" fmla="*/ 177734 w 182914"/>
                      <a:gd name="connsiteY3" fmla="*/ 12971 h 108395"/>
                      <a:gd name="connsiteX4" fmla="*/ 178038 w 182914"/>
                      <a:gd name="connsiteY4" fmla="*/ 13705 h 108395"/>
                      <a:gd name="connsiteX5" fmla="*/ 169418 w 182914"/>
                      <a:gd name="connsiteY5" fmla="*/ 32158 h 108395"/>
                      <a:gd name="connsiteX6" fmla="*/ 170195 w 182914"/>
                      <a:gd name="connsiteY6" fmla="*/ 61707 h 108395"/>
                      <a:gd name="connsiteX7" fmla="*/ 182914 w 182914"/>
                      <a:gd name="connsiteY7" fmla="*/ 82919 h 108395"/>
                      <a:gd name="connsiteX8" fmla="*/ 177733 w 182914"/>
                      <a:gd name="connsiteY8" fmla="*/ 95424 h 108395"/>
                      <a:gd name="connsiteX9" fmla="*/ 146420 w 182914"/>
                      <a:gd name="connsiteY9" fmla="*/ 108395 h 108395"/>
                      <a:gd name="connsiteX10" fmla="*/ 44284 w 182914"/>
                      <a:gd name="connsiteY10" fmla="*/ 108395 h 108395"/>
                      <a:gd name="connsiteX11" fmla="*/ 0 w 182914"/>
                      <a:gd name="connsiteY11" fmla="*/ 64111 h 108395"/>
                      <a:gd name="connsiteX12" fmla="*/ 0 w 182914"/>
                      <a:gd name="connsiteY12" fmla="*/ 44284 h 108395"/>
                      <a:gd name="connsiteX13" fmla="*/ 12971 w 182914"/>
                      <a:gd name="connsiteY13" fmla="*/ 12971 h 1083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2914" h="108395">
                        <a:moveTo>
                          <a:pt x="12971" y="12971"/>
                        </a:moveTo>
                        <a:cubicBezTo>
                          <a:pt x="20985" y="4957"/>
                          <a:pt x="32055" y="0"/>
                          <a:pt x="44284" y="0"/>
                        </a:cubicBezTo>
                        <a:lnTo>
                          <a:pt x="146420" y="0"/>
                        </a:lnTo>
                        <a:cubicBezTo>
                          <a:pt x="158649" y="0"/>
                          <a:pt x="169720" y="4957"/>
                          <a:pt x="177734" y="12971"/>
                        </a:cubicBezTo>
                        <a:lnTo>
                          <a:pt x="178038" y="13705"/>
                        </a:lnTo>
                        <a:lnTo>
                          <a:pt x="169418" y="32158"/>
                        </a:lnTo>
                        <a:cubicBezTo>
                          <a:pt x="167230" y="41947"/>
                          <a:pt x="167361" y="51970"/>
                          <a:pt x="170195" y="61707"/>
                        </a:cubicBezTo>
                        <a:lnTo>
                          <a:pt x="182914" y="82919"/>
                        </a:lnTo>
                        <a:lnTo>
                          <a:pt x="177733" y="95424"/>
                        </a:lnTo>
                        <a:cubicBezTo>
                          <a:pt x="169719" y="103438"/>
                          <a:pt x="158649" y="108395"/>
                          <a:pt x="146420" y="108395"/>
                        </a:cubicBezTo>
                        <a:lnTo>
                          <a:pt x="44284" y="108395"/>
                        </a:lnTo>
                        <a:cubicBezTo>
                          <a:pt x="19827" y="108395"/>
                          <a:pt x="0" y="88568"/>
                          <a:pt x="0" y="64111"/>
                        </a:cubicBezTo>
                        <a:lnTo>
                          <a:pt x="0" y="44284"/>
                        </a:lnTo>
                        <a:cubicBezTo>
                          <a:pt x="0" y="32056"/>
                          <a:pt x="4957" y="20985"/>
                          <a:pt x="12971" y="12971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FF00"/>
                    </a:fgClr>
                    <a:bgClr>
                      <a:srgbClr val="CC99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A7B6380B-886D-C6E6-4A01-162AF0293305}"/>
                  </a:ext>
                </a:extLst>
              </p:cNvPr>
              <p:cNvGrpSpPr/>
              <p:nvPr/>
            </p:nvGrpSpPr>
            <p:grpSpPr>
              <a:xfrm>
                <a:off x="570308" y="4745168"/>
                <a:ext cx="570392" cy="403401"/>
                <a:chOff x="585244" y="1198019"/>
                <a:chExt cx="1214982" cy="859278"/>
              </a:xfrm>
            </p:grpSpPr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2AF7929C-67E9-F607-F952-E40BBC63C5D9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452CAA2E-AAC4-82F5-3F8C-161C04D5EC0F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AB8E408D-3150-73B5-A673-AF1658BD5230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696867F6-E461-DDBB-894B-1138B4FDF05A}"/>
                  </a:ext>
                </a:extLst>
              </p:cNvPr>
              <p:cNvGrpSpPr/>
              <p:nvPr/>
            </p:nvGrpSpPr>
            <p:grpSpPr>
              <a:xfrm>
                <a:off x="1275158" y="4745168"/>
                <a:ext cx="570392" cy="403401"/>
                <a:chOff x="585244" y="1198019"/>
                <a:chExt cx="1214982" cy="859278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C9C8CBCB-47CD-A1EA-1713-43FAE46B10D8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3E514102-2BFF-3ACF-B478-69E1359F02EA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C72E9F18-BBF4-A9A5-3E4F-7853ECE215D2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C7535A34-E633-73C3-6DF7-EDC59E8A8349}"/>
                  </a:ext>
                </a:extLst>
              </p:cNvPr>
              <p:cNvGrpSpPr/>
              <p:nvPr/>
            </p:nvGrpSpPr>
            <p:grpSpPr>
              <a:xfrm>
                <a:off x="967552" y="4721182"/>
                <a:ext cx="570392" cy="403401"/>
                <a:chOff x="585244" y="1198019"/>
                <a:chExt cx="1214982" cy="859278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73B0E122-0D2E-3936-0774-BE47EA3C825F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126EAE54-FF9B-D456-CC63-7C7AF2BF137F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78DDD7F9-B24B-B581-404C-465CB813080B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F5FF3BBD-AE2E-5C51-3013-A839F33B8887}"/>
                  </a:ext>
                </a:extLst>
              </p:cNvPr>
              <p:cNvGrpSpPr/>
              <p:nvPr/>
            </p:nvGrpSpPr>
            <p:grpSpPr>
              <a:xfrm rot="1305317">
                <a:off x="390501" y="4860380"/>
                <a:ext cx="570392" cy="403401"/>
                <a:chOff x="585244" y="1198019"/>
                <a:chExt cx="1214982" cy="859278"/>
              </a:xfrm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16872313-423C-493D-55DE-EE4CE59FFD20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EDB45B14-FA51-BB65-E915-5A0AD5C1476C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510736A7-E26A-C32C-2855-FC184291723F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D86D187E-8092-4F8E-B8FE-325E8AA564A5}"/>
                  </a:ext>
                </a:extLst>
              </p:cNvPr>
              <p:cNvGrpSpPr/>
              <p:nvPr/>
            </p:nvGrpSpPr>
            <p:grpSpPr>
              <a:xfrm>
                <a:off x="917948" y="4971403"/>
                <a:ext cx="570392" cy="403401"/>
                <a:chOff x="585244" y="1198019"/>
                <a:chExt cx="1214982" cy="859278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FAED1FCC-2DEF-BDF2-49B6-423F1267C4CA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DBCD0222-5955-AEC0-F1F2-61444AA6FF6A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B239C3A5-B275-F234-C9E9-EEC0603D92E7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FE0C3D0A-E1F5-F410-0BBD-B8C8D8C62DE6}"/>
                  </a:ext>
                </a:extLst>
              </p:cNvPr>
              <p:cNvGrpSpPr/>
              <p:nvPr/>
            </p:nvGrpSpPr>
            <p:grpSpPr>
              <a:xfrm rot="20720340">
                <a:off x="1331684" y="4881058"/>
                <a:ext cx="570392" cy="403401"/>
                <a:chOff x="585244" y="1198019"/>
                <a:chExt cx="1214982" cy="859278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14FEAACF-487A-FEE8-20AA-D18079779DA7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84833FB8-2339-A061-0D60-070A8078B68C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F7FD14B8-202F-2F51-9F82-0FF875EAC2D8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16F99231-FA83-9CD7-A538-D6A3BE398B48}"/>
                  </a:ext>
                </a:extLst>
              </p:cNvPr>
              <p:cNvGrpSpPr/>
              <p:nvPr/>
            </p:nvGrpSpPr>
            <p:grpSpPr>
              <a:xfrm rot="814944">
                <a:off x="276843" y="5023261"/>
                <a:ext cx="570392" cy="403401"/>
                <a:chOff x="585244" y="1198019"/>
                <a:chExt cx="1214982" cy="859278"/>
              </a:xfrm>
            </p:grpSpPr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25B22B31-F925-CEEF-72D0-513A6F2E4070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77652D07-141F-5D73-5D99-2FB3A2CE03C0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8ECF2ABA-C802-F8A5-2C41-E499BF130793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975E32D5-7A86-0200-0994-16690912741D}"/>
                  </a:ext>
                </a:extLst>
              </p:cNvPr>
              <p:cNvGrpSpPr/>
              <p:nvPr/>
            </p:nvGrpSpPr>
            <p:grpSpPr>
              <a:xfrm rot="20591341">
                <a:off x="1570479" y="4999608"/>
                <a:ext cx="570392" cy="403401"/>
                <a:chOff x="585244" y="1198019"/>
                <a:chExt cx="1214982" cy="859278"/>
              </a:xfrm>
            </p:grpSpPr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517089C3-2D3A-EB2E-C39A-E94C17C1F30C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82F62CE3-F6C6-2DFD-00CE-D28AA3FE1657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E0374285-6864-C0A4-8750-93E3FA20823B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42E5BC5B-95B3-DEF2-D66C-1ED3B3428F3F}"/>
                  </a:ext>
                </a:extLst>
              </p:cNvPr>
              <p:cNvGrpSpPr/>
              <p:nvPr/>
            </p:nvGrpSpPr>
            <p:grpSpPr>
              <a:xfrm>
                <a:off x="548877" y="5166955"/>
                <a:ext cx="570392" cy="403401"/>
                <a:chOff x="585244" y="1198019"/>
                <a:chExt cx="1214982" cy="859278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D1EB5166-F411-685C-D8D2-A61A9F0D9715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B8C5FEE2-5425-A6B5-865A-801A569757A7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DD3F5FE6-81A8-8F9C-E671-D6BE756B1E1B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10D99871-17FA-525F-62BA-49E1BDAC52C3}"/>
                  </a:ext>
                </a:extLst>
              </p:cNvPr>
              <p:cNvGrpSpPr/>
              <p:nvPr/>
            </p:nvGrpSpPr>
            <p:grpSpPr>
              <a:xfrm>
                <a:off x="924001" y="5219343"/>
                <a:ext cx="570392" cy="403401"/>
                <a:chOff x="585244" y="1198019"/>
                <a:chExt cx="1214982" cy="859278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9FB07725-A3CD-02F7-FA64-C9BEA1A444AD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79661516-FEFA-CFDF-9505-8FF9C5644BBE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FF047B27-D80A-A79B-33BC-914691951FD2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E725F72D-9386-C08B-F2F7-C19B8864BF75}"/>
                  </a:ext>
                </a:extLst>
              </p:cNvPr>
              <p:cNvGrpSpPr/>
              <p:nvPr/>
            </p:nvGrpSpPr>
            <p:grpSpPr>
              <a:xfrm>
                <a:off x="1353740" y="5166955"/>
                <a:ext cx="570392" cy="403401"/>
                <a:chOff x="585244" y="1198019"/>
                <a:chExt cx="1214982" cy="859278"/>
              </a:xfrm>
            </p:grpSpPr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2C83856B-09B3-4295-BA6F-660405B3AE69}"/>
                    </a:ext>
                  </a:extLst>
                </p:cNvPr>
                <p:cNvSpPr/>
                <p:nvPr/>
              </p:nvSpPr>
              <p:spPr bwMode="auto">
                <a:xfrm>
                  <a:off x="585244" y="1198019"/>
                  <a:ext cx="1214982" cy="850486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6BF62AB4-8341-2C7A-1E3B-3A968C1289D4}"/>
                    </a:ext>
                  </a:extLst>
                </p:cNvPr>
                <p:cNvSpPr/>
                <p:nvPr/>
              </p:nvSpPr>
              <p:spPr bwMode="auto">
                <a:xfrm>
                  <a:off x="750232" y="1251026"/>
                  <a:ext cx="934597" cy="337470"/>
                </a:xfrm>
                <a:custGeom>
                  <a:avLst/>
                  <a:gdLst>
                    <a:gd name="connsiteX0" fmla="*/ 918461 w 934597"/>
                    <a:gd name="connsiteY0" fmla="*/ 305198 h 337470"/>
                    <a:gd name="connsiteX1" fmla="*/ 934597 w 934597"/>
                    <a:gd name="connsiteY1" fmla="*/ 321334 h 337470"/>
                    <a:gd name="connsiteX2" fmla="*/ 918461 w 934597"/>
                    <a:gd name="connsiteY2" fmla="*/ 337470 h 337470"/>
                    <a:gd name="connsiteX3" fmla="*/ 902325 w 934597"/>
                    <a:gd name="connsiteY3" fmla="*/ 321334 h 337470"/>
                    <a:gd name="connsiteX4" fmla="*/ 918461 w 934597"/>
                    <a:gd name="connsiteY4" fmla="*/ 305198 h 337470"/>
                    <a:gd name="connsiteX5" fmla="*/ 16136 w 934597"/>
                    <a:gd name="connsiteY5" fmla="*/ 275341 h 337470"/>
                    <a:gd name="connsiteX6" fmla="*/ 32272 w 934597"/>
                    <a:gd name="connsiteY6" fmla="*/ 291477 h 337470"/>
                    <a:gd name="connsiteX7" fmla="*/ 16136 w 934597"/>
                    <a:gd name="connsiteY7" fmla="*/ 307613 h 337470"/>
                    <a:gd name="connsiteX8" fmla="*/ 0 w 934597"/>
                    <a:gd name="connsiteY8" fmla="*/ 291477 h 337470"/>
                    <a:gd name="connsiteX9" fmla="*/ 16136 w 934597"/>
                    <a:gd name="connsiteY9" fmla="*/ 275341 h 337470"/>
                    <a:gd name="connsiteX10" fmla="*/ 900768 w 934597"/>
                    <a:gd name="connsiteY10" fmla="*/ 230004 h 337470"/>
                    <a:gd name="connsiteX11" fmla="*/ 916904 w 934597"/>
                    <a:gd name="connsiteY11" fmla="*/ 246140 h 337470"/>
                    <a:gd name="connsiteX12" fmla="*/ 900768 w 934597"/>
                    <a:gd name="connsiteY12" fmla="*/ 262276 h 337470"/>
                    <a:gd name="connsiteX13" fmla="*/ 884632 w 934597"/>
                    <a:gd name="connsiteY13" fmla="*/ 246140 h 337470"/>
                    <a:gd name="connsiteX14" fmla="*/ 900768 w 934597"/>
                    <a:gd name="connsiteY14" fmla="*/ 230004 h 337470"/>
                    <a:gd name="connsiteX15" fmla="*/ 796824 w 934597"/>
                    <a:gd name="connsiteY15" fmla="*/ 199042 h 337470"/>
                    <a:gd name="connsiteX16" fmla="*/ 812960 w 934597"/>
                    <a:gd name="connsiteY16" fmla="*/ 215178 h 337470"/>
                    <a:gd name="connsiteX17" fmla="*/ 796824 w 934597"/>
                    <a:gd name="connsiteY17" fmla="*/ 231314 h 337470"/>
                    <a:gd name="connsiteX18" fmla="*/ 780688 w 934597"/>
                    <a:gd name="connsiteY18" fmla="*/ 215178 h 337470"/>
                    <a:gd name="connsiteX19" fmla="*/ 796824 w 934597"/>
                    <a:gd name="connsiteY19" fmla="*/ 199042 h 337470"/>
                    <a:gd name="connsiteX20" fmla="*/ 625426 w 934597"/>
                    <a:gd name="connsiteY20" fmla="*/ 199042 h 337470"/>
                    <a:gd name="connsiteX21" fmla="*/ 641562 w 934597"/>
                    <a:gd name="connsiteY21" fmla="*/ 215178 h 337470"/>
                    <a:gd name="connsiteX22" fmla="*/ 625426 w 934597"/>
                    <a:gd name="connsiteY22" fmla="*/ 231314 h 337470"/>
                    <a:gd name="connsiteX23" fmla="*/ 609290 w 934597"/>
                    <a:gd name="connsiteY23" fmla="*/ 215178 h 337470"/>
                    <a:gd name="connsiteX24" fmla="*/ 625426 w 934597"/>
                    <a:gd name="connsiteY24" fmla="*/ 199042 h 337470"/>
                    <a:gd name="connsiteX25" fmla="*/ 143302 w 934597"/>
                    <a:gd name="connsiteY25" fmla="*/ 191301 h 337470"/>
                    <a:gd name="connsiteX26" fmla="*/ 159438 w 934597"/>
                    <a:gd name="connsiteY26" fmla="*/ 207437 h 337470"/>
                    <a:gd name="connsiteX27" fmla="*/ 143302 w 934597"/>
                    <a:gd name="connsiteY27" fmla="*/ 223573 h 337470"/>
                    <a:gd name="connsiteX28" fmla="*/ 127166 w 934597"/>
                    <a:gd name="connsiteY28" fmla="*/ 207437 h 337470"/>
                    <a:gd name="connsiteX29" fmla="*/ 143302 w 934597"/>
                    <a:gd name="connsiteY29" fmla="*/ 191301 h 337470"/>
                    <a:gd name="connsiteX30" fmla="*/ 285949 w 934597"/>
                    <a:gd name="connsiteY30" fmla="*/ 170292 h 337470"/>
                    <a:gd name="connsiteX31" fmla="*/ 302085 w 934597"/>
                    <a:gd name="connsiteY31" fmla="*/ 186428 h 337470"/>
                    <a:gd name="connsiteX32" fmla="*/ 285949 w 934597"/>
                    <a:gd name="connsiteY32" fmla="*/ 202564 h 337470"/>
                    <a:gd name="connsiteX33" fmla="*/ 269813 w 934597"/>
                    <a:gd name="connsiteY33" fmla="*/ 186428 h 337470"/>
                    <a:gd name="connsiteX34" fmla="*/ 285949 w 934597"/>
                    <a:gd name="connsiteY34" fmla="*/ 170292 h 337470"/>
                    <a:gd name="connsiteX35" fmla="*/ 36895 w 934597"/>
                    <a:gd name="connsiteY35" fmla="*/ 169630 h 337470"/>
                    <a:gd name="connsiteX36" fmla="*/ 53031 w 934597"/>
                    <a:gd name="connsiteY36" fmla="*/ 185766 h 337470"/>
                    <a:gd name="connsiteX37" fmla="*/ 36895 w 934597"/>
                    <a:gd name="connsiteY37" fmla="*/ 201902 h 337470"/>
                    <a:gd name="connsiteX38" fmla="*/ 20759 w 934597"/>
                    <a:gd name="connsiteY38" fmla="*/ 185766 h 337470"/>
                    <a:gd name="connsiteX39" fmla="*/ 36895 w 934597"/>
                    <a:gd name="connsiteY39" fmla="*/ 169630 h 337470"/>
                    <a:gd name="connsiteX40" fmla="*/ 707255 w 934597"/>
                    <a:gd name="connsiteY40" fmla="*/ 130483 h 337470"/>
                    <a:gd name="connsiteX41" fmla="*/ 723391 w 934597"/>
                    <a:gd name="connsiteY41" fmla="*/ 146619 h 337470"/>
                    <a:gd name="connsiteX42" fmla="*/ 707255 w 934597"/>
                    <a:gd name="connsiteY42" fmla="*/ 162755 h 337470"/>
                    <a:gd name="connsiteX43" fmla="*/ 691119 w 934597"/>
                    <a:gd name="connsiteY43" fmla="*/ 146619 h 337470"/>
                    <a:gd name="connsiteX44" fmla="*/ 707255 w 934597"/>
                    <a:gd name="connsiteY44" fmla="*/ 130483 h 337470"/>
                    <a:gd name="connsiteX45" fmla="*/ 803458 w 934597"/>
                    <a:gd name="connsiteY45" fmla="*/ 113896 h 337470"/>
                    <a:gd name="connsiteX46" fmla="*/ 819594 w 934597"/>
                    <a:gd name="connsiteY46" fmla="*/ 130032 h 337470"/>
                    <a:gd name="connsiteX47" fmla="*/ 803458 w 934597"/>
                    <a:gd name="connsiteY47" fmla="*/ 146168 h 337470"/>
                    <a:gd name="connsiteX48" fmla="*/ 787322 w 934597"/>
                    <a:gd name="connsiteY48" fmla="*/ 130032 h 337470"/>
                    <a:gd name="connsiteX49" fmla="*/ 803458 w 934597"/>
                    <a:gd name="connsiteY49" fmla="*/ 113896 h 337470"/>
                    <a:gd name="connsiteX50" fmla="*/ 218496 w 934597"/>
                    <a:gd name="connsiteY50" fmla="*/ 105050 h 337470"/>
                    <a:gd name="connsiteX51" fmla="*/ 234632 w 934597"/>
                    <a:gd name="connsiteY51" fmla="*/ 121186 h 337470"/>
                    <a:gd name="connsiteX52" fmla="*/ 218496 w 934597"/>
                    <a:gd name="connsiteY52" fmla="*/ 137322 h 337470"/>
                    <a:gd name="connsiteX53" fmla="*/ 202360 w 934597"/>
                    <a:gd name="connsiteY53" fmla="*/ 121186 h 337470"/>
                    <a:gd name="connsiteX54" fmla="*/ 218496 w 934597"/>
                    <a:gd name="connsiteY54" fmla="*/ 105050 h 337470"/>
                    <a:gd name="connsiteX55" fmla="*/ 578983 w 934597"/>
                    <a:gd name="connsiteY55" fmla="*/ 101733 h 337470"/>
                    <a:gd name="connsiteX56" fmla="*/ 595119 w 934597"/>
                    <a:gd name="connsiteY56" fmla="*/ 117869 h 337470"/>
                    <a:gd name="connsiteX57" fmla="*/ 578983 w 934597"/>
                    <a:gd name="connsiteY57" fmla="*/ 134005 h 337470"/>
                    <a:gd name="connsiteX58" fmla="*/ 562847 w 934597"/>
                    <a:gd name="connsiteY58" fmla="*/ 117869 h 337470"/>
                    <a:gd name="connsiteX59" fmla="*/ 578983 w 934597"/>
                    <a:gd name="connsiteY59" fmla="*/ 101733 h 337470"/>
                    <a:gd name="connsiteX60" fmla="*/ 336815 w 934597"/>
                    <a:gd name="connsiteY60" fmla="*/ 92886 h 337470"/>
                    <a:gd name="connsiteX61" fmla="*/ 352951 w 934597"/>
                    <a:gd name="connsiteY61" fmla="*/ 109022 h 337470"/>
                    <a:gd name="connsiteX62" fmla="*/ 336815 w 934597"/>
                    <a:gd name="connsiteY62" fmla="*/ 125158 h 337470"/>
                    <a:gd name="connsiteX63" fmla="*/ 320679 w 934597"/>
                    <a:gd name="connsiteY63" fmla="*/ 109022 h 337470"/>
                    <a:gd name="connsiteX64" fmla="*/ 336815 w 934597"/>
                    <a:gd name="connsiteY64" fmla="*/ 92886 h 337470"/>
                    <a:gd name="connsiteX65" fmla="*/ 124253 w 934597"/>
                    <a:gd name="connsiteY65" fmla="*/ 92226 h 337470"/>
                    <a:gd name="connsiteX66" fmla="*/ 140389 w 934597"/>
                    <a:gd name="connsiteY66" fmla="*/ 108362 h 337470"/>
                    <a:gd name="connsiteX67" fmla="*/ 124253 w 934597"/>
                    <a:gd name="connsiteY67" fmla="*/ 124498 h 337470"/>
                    <a:gd name="connsiteX68" fmla="*/ 108117 w 934597"/>
                    <a:gd name="connsiteY68" fmla="*/ 108362 h 337470"/>
                    <a:gd name="connsiteX69" fmla="*/ 124253 w 934597"/>
                    <a:gd name="connsiteY69" fmla="*/ 92226 h 337470"/>
                    <a:gd name="connsiteX70" fmla="*/ 458452 w 934597"/>
                    <a:gd name="connsiteY70" fmla="*/ 61924 h 337470"/>
                    <a:gd name="connsiteX71" fmla="*/ 474588 w 934597"/>
                    <a:gd name="connsiteY71" fmla="*/ 78060 h 337470"/>
                    <a:gd name="connsiteX72" fmla="*/ 458452 w 934597"/>
                    <a:gd name="connsiteY72" fmla="*/ 94196 h 337470"/>
                    <a:gd name="connsiteX73" fmla="*/ 442316 w 934597"/>
                    <a:gd name="connsiteY73" fmla="*/ 78060 h 337470"/>
                    <a:gd name="connsiteX74" fmla="*/ 458452 w 934597"/>
                    <a:gd name="connsiteY74" fmla="*/ 61924 h 337470"/>
                    <a:gd name="connsiteX75" fmla="*/ 681822 w 934597"/>
                    <a:gd name="connsiteY75" fmla="*/ 43126 h 337470"/>
                    <a:gd name="connsiteX76" fmla="*/ 697958 w 934597"/>
                    <a:gd name="connsiteY76" fmla="*/ 59262 h 337470"/>
                    <a:gd name="connsiteX77" fmla="*/ 681822 w 934597"/>
                    <a:gd name="connsiteY77" fmla="*/ 75398 h 337470"/>
                    <a:gd name="connsiteX78" fmla="*/ 665686 w 934597"/>
                    <a:gd name="connsiteY78" fmla="*/ 59262 h 337470"/>
                    <a:gd name="connsiteX79" fmla="*/ 681822 w 934597"/>
                    <a:gd name="connsiteY79" fmla="*/ 43126 h 337470"/>
                    <a:gd name="connsiteX80" fmla="*/ 241466 w 934597"/>
                    <a:gd name="connsiteY80" fmla="*/ 26984 h 337470"/>
                    <a:gd name="connsiteX81" fmla="*/ 257602 w 934597"/>
                    <a:gd name="connsiteY81" fmla="*/ 43120 h 337470"/>
                    <a:gd name="connsiteX82" fmla="*/ 241466 w 934597"/>
                    <a:gd name="connsiteY82" fmla="*/ 59256 h 337470"/>
                    <a:gd name="connsiteX83" fmla="*/ 225330 w 934597"/>
                    <a:gd name="connsiteY83" fmla="*/ 43120 h 337470"/>
                    <a:gd name="connsiteX84" fmla="*/ 241466 w 934597"/>
                    <a:gd name="connsiteY84" fmla="*/ 26984 h 337470"/>
                    <a:gd name="connsiteX85" fmla="*/ 394066 w 934597"/>
                    <a:gd name="connsiteY85" fmla="*/ 1551 h 337470"/>
                    <a:gd name="connsiteX86" fmla="*/ 410202 w 934597"/>
                    <a:gd name="connsiteY86" fmla="*/ 17687 h 337470"/>
                    <a:gd name="connsiteX87" fmla="*/ 394066 w 934597"/>
                    <a:gd name="connsiteY87" fmla="*/ 33823 h 337470"/>
                    <a:gd name="connsiteX88" fmla="*/ 377930 w 934597"/>
                    <a:gd name="connsiteY88" fmla="*/ 17687 h 337470"/>
                    <a:gd name="connsiteX89" fmla="*/ 394066 w 934597"/>
                    <a:gd name="connsiteY89" fmla="*/ 1551 h 337470"/>
                    <a:gd name="connsiteX90" fmla="*/ 524800 w 934597"/>
                    <a:gd name="connsiteY90" fmla="*/ 0 h 337470"/>
                    <a:gd name="connsiteX91" fmla="*/ 540936 w 934597"/>
                    <a:gd name="connsiteY91" fmla="*/ 16136 h 337470"/>
                    <a:gd name="connsiteX92" fmla="*/ 524800 w 934597"/>
                    <a:gd name="connsiteY92" fmla="*/ 32272 h 337470"/>
                    <a:gd name="connsiteX93" fmla="*/ 508664 w 934597"/>
                    <a:gd name="connsiteY93" fmla="*/ 16136 h 337470"/>
                    <a:gd name="connsiteX94" fmla="*/ 524800 w 934597"/>
                    <a:gd name="connsiteY94" fmla="*/ 0 h 337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934597" h="337470">
                      <a:moveTo>
                        <a:pt x="918461" y="305198"/>
                      </a:moveTo>
                      <a:cubicBezTo>
                        <a:pt x="927373" y="305198"/>
                        <a:pt x="934597" y="312422"/>
                        <a:pt x="934597" y="321334"/>
                      </a:cubicBezTo>
                      <a:cubicBezTo>
                        <a:pt x="934597" y="330246"/>
                        <a:pt x="927373" y="337470"/>
                        <a:pt x="918461" y="337470"/>
                      </a:cubicBezTo>
                      <a:cubicBezTo>
                        <a:pt x="909549" y="337470"/>
                        <a:pt x="902325" y="330246"/>
                        <a:pt x="902325" y="321334"/>
                      </a:cubicBezTo>
                      <a:cubicBezTo>
                        <a:pt x="902325" y="312422"/>
                        <a:pt x="909549" y="305198"/>
                        <a:pt x="918461" y="305198"/>
                      </a:cubicBezTo>
                      <a:close/>
                      <a:moveTo>
                        <a:pt x="16136" y="275341"/>
                      </a:moveTo>
                      <a:cubicBezTo>
                        <a:pt x="25048" y="275341"/>
                        <a:pt x="32272" y="282565"/>
                        <a:pt x="32272" y="291477"/>
                      </a:cubicBezTo>
                      <a:cubicBezTo>
                        <a:pt x="32272" y="300389"/>
                        <a:pt x="25048" y="307613"/>
                        <a:pt x="16136" y="307613"/>
                      </a:cubicBezTo>
                      <a:cubicBezTo>
                        <a:pt x="7224" y="307613"/>
                        <a:pt x="0" y="300389"/>
                        <a:pt x="0" y="291477"/>
                      </a:cubicBezTo>
                      <a:cubicBezTo>
                        <a:pt x="0" y="282565"/>
                        <a:pt x="7224" y="275341"/>
                        <a:pt x="16136" y="275341"/>
                      </a:cubicBezTo>
                      <a:close/>
                      <a:moveTo>
                        <a:pt x="900768" y="230004"/>
                      </a:moveTo>
                      <a:cubicBezTo>
                        <a:pt x="909680" y="230004"/>
                        <a:pt x="916904" y="237228"/>
                        <a:pt x="916904" y="246140"/>
                      </a:cubicBezTo>
                      <a:cubicBezTo>
                        <a:pt x="916904" y="255052"/>
                        <a:pt x="909680" y="262276"/>
                        <a:pt x="900768" y="262276"/>
                      </a:cubicBezTo>
                      <a:cubicBezTo>
                        <a:pt x="891856" y="262276"/>
                        <a:pt x="884632" y="255052"/>
                        <a:pt x="884632" y="246140"/>
                      </a:cubicBezTo>
                      <a:cubicBezTo>
                        <a:pt x="884632" y="237228"/>
                        <a:pt x="891856" y="230004"/>
                        <a:pt x="900768" y="230004"/>
                      </a:cubicBezTo>
                      <a:close/>
                      <a:moveTo>
                        <a:pt x="796824" y="199042"/>
                      </a:moveTo>
                      <a:cubicBezTo>
                        <a:pt x="805736" y="199042"/>
                        <a:pt x="812960" y="206266"/>
                        <a:pt x="812960" y="215178"/>
                      </a:cubicBezTo>
                      <a:cubicBezTo>
                        <a:pt x="812960" y="224090"/>
                        <a:pt x="805736" y="231314"/>
                        <a:pt x="796824" y="231314"/>
                      </a:cubicBezTo>
                      <a:cubicBezTo>
                        <a:pt x="787912" y="231314"/>
                        <a:pt x="780688" y="224090"/>
                        <a:pt x="780688" y="215178"/>
                      </a:cubicBezTo>
                      <a:cubicBezTo>
                        <a:pt x="780688" y="206266"/>
                        <a:pt x="787912" y="199042"/>
                        <a:pt x="796824" y="199042"/>
                      </a:cubicBezTo>
                      <a:close/>
                      <a:moveTo>
                        <a:pt x="625426" y="199042"/>
                      </a:moveTo>
                      <a:cubicBezTo>
                        <a:pt x="634338" y="199042"/>
                        <a:pt x="641562" y="206266"/>
                        <a:pt x="641562" y="215178"/>
                      </a:cubicBezTo>
                      <a:cubicBezTo>
                        <a:pt x="641562" y="224090"/>
                        <a:pt x="634338" y="231314"/>
                        <a:pt x="625426" y="231314"/>
                      </a:cubicBezTo>
                      <a:cubicBezTo>
                        <a:pt x="616514" y="231314"/>
                        <a:pt x="609290" y="224090"/>
                        <a:pt x="609290" y="215178"/>
                      </a:cubicBezTo>
                      <a:cubicBezTo>
                        <a:pt x="609290" y="206266"/>
                        <a:pt x="616514" y="199042"/>
                        <a:pt x="625426" y="199042"/>
                      </a:cubicBezTo>
                      <a:close/>
                      <a:moveTo>
                        <a:pt x="143302" y="191301"/>
                      </a:moveTo>
                      <a:cubicBezTo>
                        <a:pt x="152214" y="191301"/>
                        <a:pt x="159438" y="198525"/>
                        <a:pt x="159438" y="207437"/>
                      </a:cubicBezTo>
                      <a:cubicBezTo>
                        <a:pt x="159438" y="216349"/>
                        <a:pt x="152214" y="223573"/>
                        <a:pt x="143302" y="223573"/>
                      </a:cubicBezTo>
                      <a:cubicBezTo>
                        <a:pt x="134390" y="223573"/>
                        <a:pt x="127166" y="216349"/>
                        <a:pt x="127166" y="207437"/>
                      </a:cubicBezTo>
                      <a:cubicBezTo>
                        <a:pt x="127166" y="198525"/>
                        <a:pt x="134390" y="191301"/>
                        <a:pt x="143302" y="191301"/>
                      </a:cubicBezTo>
                      <a:close/>
                      <a:moveTo>
                        <a:pt x="285949" y="170292"/>
                      </a:moveTo>
                      <a:cubicBezTo>
                        <a:pt x="294861" y="170292"/>
                        <a:pt x="302085" y="177516"/>
                        <a:pt x="302085" y="186428"/>
                      </a:cubicBezTo>
                      <a:cubicBezTo>
                        <a:pt x="302085" y="195340"/>
                        <a:pt x="294861" y="202564"/>
                        <a:pt x="285949" y="202564"/>
                      </a:cubicBezTo>
                      <a:cubicBezTo>
                        <a:pt x="277037" y="202564"/>
                        <a:pt x="269813" y="195340"/>
                        <a:pt x="269813" y="186428"/>
                      </a:cubicBezTo>
                      <a:cubicBezTo>
                        <a:pt x="269813" y="177516"/>
                        <a:pt x="277037" y="170292"/>
                        <a:pt x="285949" y="170292"/>
                      </a:cubicBezTo>
                      <a:close/>
                      <a:moveTo>
                        <a:pt x="36895" y="169630"/>
                      </a:moveTo>
                      <a:cubicBezTo>
                        <a:pt x="45807" y="169630"/>
                        <a:pt x="53031" y="176854"/>
                        <a:pt x="53031" y="185766"/>
                      </a:cubicBezTo>
                      <a:cubicBezTo>
                        <a:pt x="53031" y="194678"/>
                        <a:pt x="45807" y="201902"/>
                        <a:pt x="36895" y="201902"/>
                      </a:cubicBezTo>
                      <a:cubicBezTo>
                        <a:pt x="27983" y="201902"/>
                        <a:pt x="20759" y="194678"/>
                        <a:pt x="20759" y="185766"/>
                      </a:cubicBezTo>
                      <a:cubicBezTo>
                        <a:pt x="20759" y="176854"/>
                        <a:pt x="27983" y="169630"/>
                        <a:pt x="36895" y="169630"/>
                      </a:cubicBezTo>
                      <a:close/>
                      <a:moveTo>
                        <a:pt x="707255" y="130483"/>
                      </a:moveTo>
                      <a:cubicBezTo>
                        <a:pt x="716167" y="130483"/>
                        <a:pt x="723391" y="137707"/>
                        <a:pt x="723391" y="146619"/>
                      </a:cubicBezTo>
                      <a:cubicBezTo>
                        <a:pt x="723391" y="155531"/>
                        <a:pt x="716167" y="162755"/>
                        <a:pt x="707255" y="162755"/>
                      </a:cubicBezTo>
                      <a:cubicBezTo>
                        <a:pt x="698343" y="162755"/>
                        <a:pt x="691119" y="155531"/>
                        <a:pt x="691119" y="146619"/>
                      </a:cubicBezTo>
                      <a:cubicBezTo>
                        <a:pt x="691119" y="137707"/>
                        <a:pt x="698343" y="130483"/>
                        <a:pt x="707255" y="130483"/>
                      </a:cubicBezTo>
                      <a:close/>
                      <a:moveTo>
                        <a:pt x="803458" y="113896"/>
                      </a:moveTo>
                      <a:cubicBezTo>
                        <a:pt x="812370" y="113896"/>
                        <a:pt x="819594" y="121120"/>
                        <a:pt x="819594" y="130032"/>
                      </a:cubicBezTo>
                      <a:cubicBezTo>
                        <a:pt x="819594" y="138944"/>
                        <a:pt x="812370" y="146168"/>
                        <a:pt x="803458" y="146168"/>
                      </a:cubicBezTo>
                      <a:cubicBezTo>
                        <a:pt x="794546" y="146168"/>
                        <a:pt x="787322" y="138944"/>
                        <a:pt x="787322" y="130032"/>
                      </a:cubicBezTo>
                      <a:cubicBezTo>
                        <a:pt x="787322" y="121120"/>
                        <a:pt x="794546" y="113896"/>
                        <a:pt x="803458" y="113896"/>
                      </a:cubicBezTo>
                      <a:close/>
                      <a:moveTo>
                        <a:pt x="218496" y="105050"/>
                      </a:moveTo>
                      <a:cubicBezTo>
                        <a:pt x="227408" y="105050"/>
                        <a:pt x="234632" y="112274"/>
                        <a:pt x="234632" y="121186"/>
                      </a:cubicBezTo>
                      <a:cubicBezTo>
                        <a:pt x="234632" y="130098"/>
                        <a:pt x="227408" y="137322"/>
                        <a:pt x="218496" y="137322"/>
                      </a:cubicBezTo>
                      <a:cubicBezTo>
                        <a:pt x="209584" y="137322"/>
                        <a:pt x="202360" y="130098"/>
                        <a:pt x="202360" y="121186"/>
                      </a:cubicBezTo>
                      <a:cubicBezTo>
                        <a:pt x="202360" y="112274"/>
                        <a:pt x="209584" y="105050"/>
                        <a:pt x="218496" y="105050"/>
                      </a:cubicBezTo>
                      <a:close/>
                      <a:moveTo>
                        <a:pt x="578983" y="101733"/>
                      </a:moveTo>
                      <a:cubicBezTo>
                        <a:pt x="587895" y="101733"/>
                        <a:pt x="595119" y="108957"/>
                        <a:pt x="595119" y="117869"/>
                      </a:cubicBezTo>
                      <a:cubicBezTo>
                        <a:pt x="595119" y="126781"/>
                        <a:pt x="587895" y="134005"/>
                        <a:pt x="578983" y="134005"/>
                      </a:cubicBezTo>
                      <a:cubicBezTo>
                        <a:pt x="570071" y="134005"/>
                        <a:pt x="562847" y="126781"/>
                        <a:pt x="562847" y="117869"/>
                      </a:cubicBezTo>
                      <a:cubicBezTo>
                        <a:pt x="562847" y="108957"/>
                        <a:pt x="570071" y="101733"/>
                        <a:pt x="578983" y="101733"/>
                      </a:cubicBezTo>
                      <a:close/>
                      <a:moveTo>
                        <a:pt x="336815" y="92886"/>
                      </a:moveTo>
                      <a:cubicBezTo>
                        <a:pt x="345727" y="92886"/>
                        <a:pt x="352951" y="100110"/>
                        <a:pt x="352951" y="109022"/>
                      </a:cubicBezTo>
                      <a:cubicBezTo>
                        <a:pt x="352951" y="117934"/>
                        <a:pt x="345727" y="125158"/>
                        <a:pt x="336815" y="125158"/>
                      </a:cubicBezTo>
                      <a:cubicBezTo>
                        <a:pt x="327903" y="125158"/>
                        <a:pt x="320679" y="117934"/>
                        <a:pt x="320679" y="109022"/>
                      </a:cubicBezTo>
                      <a:cubicBezTo>
                        <a:pt x="320679" y="100110"/>
                        <a:pt x="327903" y="92886"/>
                        <a:pt x="336815" y="92886"/>
                      </a:cubicBezTo>
                      <a:close/>
                      <a:moveTo>
                        <a:pt x="124253" y="92226"/>
                      </a:moveTo>
                      <a:cubicBezTo>
                        <a:pt x="133165" y="92226"/>
                        <a:pt x="140389" y="99450"/>
                        <a:pt x="140389" y="108362"/>
                      </a:cubicBezTo>
                      <a:cubicBezTo>
                        <a:pt x="140389" y="117274"/>
                        <a:pt x="133165" y="124498"/>
                        <a:pt x="124253" y="124498"/>
                      </a:cubicBezTo>
                      <a:cubicBezTo>
                        <a:pt x="115341" y="124498"/>
                        <a:pt x="108117" y="117274"/>
                        <a:pt x="108117" y="108362"/>
                      </a:cubicBezTo>
                      <a:cubicBezTo>
                        <a:pt x="108117" y="99450"/>
                        <a:pt x="115341" y="92226"/>
                        <a:pt x="124253" y="92226"/>
                      </a:cubicBezTo>
                      <a:close/>
                      <a:moveTo>
                        <a:pt x="458452" y="61924"/>
                      </a:moveTo>
                      <a:cubicBezTo>
                        <a:pt x="467364" y="61924"/>
                        <a:pt x="474588" y="69148"/>
                        <a:pt x="474588" y="78060"/>
                      </a:cubicBezTo>
                      <a:cubicBezTo>
                        <a:pt x="474588" y="86972"/>
                        <a:pt x="467364" y="94196"/>
                        <a:pt x="458452" y="94196"/>
                      </a:cubicBezTo>
                      <a:cubicBezTo>
                        <a:pt x="449540" y="94196"/>
                        <a:pt x="442316" y="86972"/>
                        <a:pt x="442316" y="78060"/>
                      </a:cubicBezTo>
                      <a:cubicBezTo>
                        <a:pt x="442316" y="69148"/>
                        <a:pt x="449540" y="61924"/>
                        <a:pt x="458452" y="61924"/>
                      </a:cubicBezTo>
                      <a:close/>
                      <a:moveTo>
                        <a:pt x="681822" y="43126"/>
                      </a:moveTo>
                      <a:cubicBezTo>
                        <a:pt x="690734" y="43126"/>
                        <a:pt x="697958" y="50350"/>
                        <a:pt x="697958" y="59262"/>
                      </a:cubicBezTo>
                      <a:cubicBezTo>
                        <a:pt x="697958" y="68174"/>
                        <a:pt x="690734" y="75398"/>
                        <a:pt x="681822" y="75398"/>
                      </a:cubicBezTo>
                      <a:cubicBezTo>
                        <a:pt x="672910" y="75398"/>
                        <a:pt x="665686" y="68174"/>
                        <a:pt x="665686" y="59262"/>
                      </a:cubicBezTo>
                      <a:cubicBezTo>
                        <a:pt x="665686" y="50350"/>
                        <a:pt x="672910" y="43126"/>
                        <a:pt x="681822" y="43126"/>
                      </a:cubicBezTo>
                      <a:close/>
                      <a:moveTo>
                        <a:pt x="241466" y="26984"/>
                      </a:moveTo>
                      <a:cubicBezTo>
                        <a:pt x="250378" y="26984"/>
                        <a:pt x="257602" y="34208"/>
                        <a:pt x="257602" y="43120"/>
                      </a:cubicBezTo>
                      <a:cubicBezTo>
                        <a:pt x="257602" y="52032"/>
                        <a:pt x="250378" y="59256"/>
                        <a:pt x="241466" y="59256"/>
                      </a:cubicBezTo>
                      <a:cubicBezTo>
                        <a:pt x="232554" y="59256"/>
                        <a:pt x="225330" y="52032"/>
                        <a:pt x="225330" y="43120"/>
                      </a:cubicBezTo>
                      <a:cubicBezTo>
                        <a:pt x="225330" y="34208"/>
                        <a:pt x="232554" y="26984"/>
                        <a:pt x="241466" y="26984"/>
                      </a:cubicBezTo>
                      <a:close/>
                      <a:moveTo>
                        <a:pt x="394066" y="1551"/>
                      </a:moveTo>
                      <a:cubicBezTo>
                        <a:pt x="402978" y="1551"/>
                        <a:pt x="410202" y="8775"/>
                        <a:pt x="410202" y="17687"/>
                      </a:cubicBezTo>
                      <a:cubicBezTo>
                        <a:pt x="410202" y="26599"/>
                        <a:pt x="402978" y="33823"/>
                        <a:pt x="394066" y="33823"/>
                      </a:cubicBezTo>
                      <a:cubicBezTo>
                        <a:pt x="385154" y="33823"/>
                        <a:pt x="377930" y="26599"/>
                        <a:pt x="377930" y="17687"/>
                      </a:cubicBezTo>
                      <a:cubicBezTo>
                        <a:pt x="377930" y="8775"/>
                        <a:pt x="385154" y="1551"/>
                        <a:pt x="394066" y="1551"/>
                      </a:cubicBezTo>
                      <a:close/>
                      <a:moveTo>
                        <a:pt x="524800" y="0"/>
                      </a:moveTo>
                      <a:cubicBezTo>
                        <a:pt x="533712" y="0"/>
                        <a:pt x="540936" y="7224"/>
                        <a:pt x="540936" y="16136"/>
                      </a:cubicBezTo>
                      <a:cubicBezTo>
                        <a:pt x="540936" y="25048"/>
                        <a:pt x="533712" y="32272"/>
                        <a:pt x="524800" y="32272"/>
                      </a:cubicBezTo>
                      <a:cubicBezTo>
                        <a:pt x="515888" y="32272"/>
                        <a:pt x="508664" y="25048"/>
                        <a:pt x="508664" y="16136"/>
                      </a:cubicBezTo>
                      <a:cubicBezTo>
                        <a:pt x="508664" y="7224"/>
                        <a:pt x="515888" y="0"/>
                        <a:pt x="52480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D8BE3DC4-2C1D-6F66-09A4-EB6BDEBB3933}"/>
                    </a:ext>
                  </a:extLst>
                </p:cNvPr>
                <p:cNvSpPr/>
                <p:nvPr/>
              </p:nvSpPr>
              <p:spPr bwMode="auto">
                <a:xfrm>
                  <a:off x="678199" y="1766170"/>
                  <a:ext cx="1039682" cy="291127"/>
                </a:xfrm>
                <a:custGeom>
                  <a:avLst/>
                  <a:gdLst>
                    <a:gd name="connsiteX0" fmla="*/ 0 w 1155348"/>
                    <a:gd name="connsiteY0" fmla="*/ 0 h 323516"/>
                    <a:gd name="connsiteX1" fmla="*/ 9907 w 1155348"/>
                    <a:gd name="connsiteY1" fmla="*/ 15793 h 323516"/>
                    <a:gd name="connsiteX2" fmla="*/ 578873 w 1155348"/>
                    <a:gd name="connsiteY2" fmla="*/ 268747 h 323516"/>
                    <a:gd name="connsiteX3" fmla="*/ 1147840 w 1155348"/>
                    <a:gd name="connsiteY3" fmla="*/ 15793 h 323516"/>
                    <a:gd name="connsiteX4" fmla="*/ 1155348 w 1155348"/>
                    <a:gd name="connsiteY4" fmla="*/ 3826 h 323516"/>
                    <a:gd name="connsiteX5" fmla="*/ 1115809 w 1155348"/>
                    <a:gd name="connsiteY5" fmla="*/ 70562 h 323516"/>
                    <a:gd name="connsiteX6" fmla="*/ 578479 w 1155348"/>
                    <a:gd name="connsiteY6" fmla="*/ 323516 h 323516"/>
                    <a:gd name="connsiteX7" fmla="*/ 1045 w 1155348"/>
                    <a:gd name="connsiteY7" fmla="*/ 2873 h 323516"/>
                    <a:gd name="connsiteX8" fmla="*/ 0 w 1155348"/>
                    <a:gd name="connsiteY8" fmla="*/ 0 h 323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55348" h="323516">
                      <a:moveTo>
                        <a:pt x="0" y="0"/>
                      </a:moveTo>
                      <a:lnTo>
                        <a:pt x="9907" y="15793"/>
                      </a:lnTo>
                      <a:cubicBezTo>
                        <a:pt x="123541" y="167019"/>
                        <a:pt x="335790" y="268747"/>
                        <a:pt x="578873" y="268747"/>
                      </a:cubicBezTo>
                      <a:cubicBezTo>
                        <a:pt x="821957" y="268747"/>
                        <a:pt x="1034207" y="167019"/>
                        <a:pt x="1147840" y="15793"/>
                      </a:cubicBezTo>
                      <a:lnTo>
                        <a:pt x="1155348" y="3826"/>
                      </a:lnTo>
                      <a:lnTo>
                        <a:pt x="1115809" y="70562"/>
                      </a:lnTo>
                      <a:cubicBezTo>
                        <a:pt x="1008494" y="221788"/>
                        <a:pt x="808046" y="323516"/>
                        <a:pt x="578479" y="323516"/>
                      </a:cubicBezTo>
                      <a:cubicBezTo>
                        <a:pt x="316117" y="323516"/>
                        <a:pt x="91788" y="190646"/>
                        <a:pt x="1045" y="287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2F0E4AA7-CD62-65FA-E8E2-AF6B8DD1B34E}"/>
                  </a:ext>
                </a:extLst>
              </p:cNvPr>
              <p:cNvGrpSpPr/>
              <p:nvPr/>
            </p:nvGrpSpPr>
            <p:grpSpPr>
              <a:xfrm>
                <a:off x="282382" y="5251674"/>
                <a:ext cx="1836244" cy="418762"/>
                <a:chOff x="824400" y="4887562"/>
                <a:chExt cx="1836244" cy="418762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E8D2D7A0-D0F4-AAF0-F180-76B26D7F10FB}"/>
                    </a:ext>
                  </a:extLst>
                </p:cNvPr>
                <p:cNvSpPr/>
                <p:nvPr/>
              </p:nvSpPr>
              <p:spPr bwMode="auto">
                <a:xfrm>
                  <a:off x="886938" y="4945926"/>
                  <a:ext cx="1689172" cy="360398"/>
                </a:xfrm>
                <a:custGeom>
                  <a:avLst/>
                  <a:gdLst>
                    <a:gd name="connsiteX0" fmla="*/ 0 w 1689172"/>
                    <a:gd name="connsiteY0" fmla="*/ 0 h 360398"/>
                    <a:gd name="connsiteX1" fmla="*/ 4274 w 1689172"/>
                    <a:gd name="connsiteY1" fmla="*/ 6284 h 360398"/>
                    <a:gd name="connsiteX2" fmla="*/ 843321 w 1689172"/>
                    <a:gd name="connsiteY2" fmla="*/ 255623 h 360398"/>
                    <a:gd name="connsiteX3" fmla="*/ 1549251 w 1689172"/>
                    <a:gd name="connsiteY3" fmla="*/ 106844 h 360398"/>
                    <a:gd name="connsiteX4" fmla="*/ 1642533 w 1689172"/>
                    <a:gd name="connsiteY4" fmla="*/ 36377 h 360398"/>
                    <a:gd name="connsiteX5" fmla="*/ 1689172 w 1689172"/>
                    <a:gd name="connsiteY5" fmla="*/ 108376 h 360398"/>
                    <a:gd name="connsiteX6" fmla="*/ 1641144 w 1689172"/>
                    <a:gd name="connsiteY6" fmla="*/ 151873 h 360398"/>
                    <a:gd name="connsiteX7" fmla="*/ 843321 w 1689172"/>
                    <a:gd name="connsiteY7" fmla="*/ 360398 h 360398"/>
                    <a:gd name="connsiteX8" fmla="*/ 45499 w 1689172"/>
                    <a:gd name="connsiteY8" fmla="*/ 151873 h 360398"/>
                    <a:gd name="connsiteX9" fmla="*/ 0 w 1689172"/>
                    <a:gd name="connsiteY9" fmla="*/ 110667 h 360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89172" h="360398">
                      <a:moveTo>
                        <a:pt x="0" y="0"/>
                      </a:moveTo>
                      <a:lnTo>
                        <a:pt x="4274" y="6284"/>
                      </a:lnTo>
                      <a:cubicBezTo>
                        <a:pt x="136128" y="152300"/>
                        <a:pt x="462092" y="255623"/>
                        <a:pt x="843321" y="255623"/>
                      </a:cubicBezTo>
                      <a:cubicBezTo>
                        <a:pt x="1129243" y="255623"/>
                        <a:pt x="1384078" y="197504"/>
                        <a:pt x="1549251" y="106844"/>
                      </a:cubicBezTo>
                      <a:lnTo>
                        <a:pt x="1642533" y="36377"/>
                      </a:lnTo>
                      <a:lnTo>
                        <a:pt x="1689172" y="108376"/>
                      </a:lnTo>
                      <a:lnTo>
                        <a:pt x="1641144" y="151873"/>
                      </a:lnTo>
                      <a:cubicBezTo>
                        <a:pt x="1468240" y="277682"/>
                        <a:pt x="1175431" y="360398"/>
                        <a:pt x="843321" y="360398"/>
                      </a:cubicBezTo>
                      <a:cubicBezTo>
                        <a:pt x="511211" y="360398"/>
                        <a:pt x="218402" y="277682"/>
                        <a:pt x="45499" y="151873"/>
                      </a:cubicBezTo>
                      <a:lnTo>
                        <a:pt x="0" y="110667"/>
                      </a:lnTo>
                      <a:close/>
                    </a:path>
                  </a:pathLst>
                </a:custGeom>
                <a:pattFill prst="dashUpDiag">
                  <a:fgClr>
                    <a:srgbClr val="FFFF00"/>
                  </a:fgClr>
                  <a:bgClr>
                    <a:srgbClr val="CC9900"/>
                  </a:bgClr>
                </a:patt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BE6DCD4F-9830-D092-D833-DEA555DBAD85}"/>
                    </a:ext>
                  </a:extLst>
                </p:cNvPr>
                <p:cNvSpPr/>
                <p:nvPr/>
              </p:nvSpPr>
              <p:spPr bwMode="auto">
                <a:xfrm rot="2773589">
                  <a:off x="787141" y="4939443"/>
                  <a:ext cx="182914" cy="108395"/>
                </a:xfrm>
                <a:custGeom>
                  <a:avLst/>
                  <a:gdLst>
                    <a:gd name="connsiteX0" fmla="*/ 12971 w 182914"/>
                    <a:gd name="connsiteY0" fmla="*/ 12971 h 108395"/>
                    <a:gd name="connsiteX1" fmla="*/ 44284 w 182914"/>
                    <a:gd name="connsiteY1" fmla="*/ 0 h 108395"/>
                    <a:gd name="connsiteX2" fmla="*/ 146420 w 182914"/>
                    <a:gd name="connsiteY2" fmla="*/ 0 h 108395"/>
                    <a:gd name="connsiteX3" fmla="*/ 177734 w 182914"/>
                    <a:gd name="connsiteY3" fmla="*/ 12971 h 108395"/>
                    <a:gd name="connsiteX4" fmla="*/ 178038 w 182914"/>
                    <a:gd name="connsiteY4" fmla="*/ 13705 h 108395"/>
                    <a:gd name="connsiteX5" fmla="*/ 169418 w 182914"/>
                    <a:gd name="connsiteY5" fmla="*/ 32158 h 108395"/>
                    <a:gd name="connsiteX6" fmla="*/ 170195 w 182914"/>
                    <a:gd name="connsiteY6" fmla="*/ 61707 h 108395"/>
                    <a:gd name="connsiteX7" fmla="*/ 182914 w 182914"/>
                    <a:gd name="connsiteY7" fmla="*/ 82919 h 108395"/>
                    <a:gd name="connsiteX8" fmla="*/ 177733 w 182914"/>
                    <a:gd name="connsiteY8" fmla="*/ 95424 h 108395"/>
                    <a:gd name="connsiteX9" fmla="*/ 146420 w 182914"/>
                    <a:gd name="connsiteY9" fmla="*/ 108395 h 108395"/>
                    <a:gd name="connsiteX10" fmla="*/ 44284 w 182914"/>
                    <a:gd name="connsiteY10" fmla="*/ 108395 h 108395"/>
                    <a:gd name="connsiteX11" fmla="*/ 0 w 182914"/>
                    <a:gd name="connsiteY11" fmla="*/ 64111 h 108395"/>
                    <a:gd name="connsiteX12" fmla="*/ 0 w 182914"/>
                    <a:gd name="connsiteY12" fmla="*/ 44284 h 108395"/>
                    <a:gd name="connsiteX13" fmla="*/ 12971 w 182914"/>
                    <a:gd name="connsiteY13" fmla="*/ 12971 h 108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2914" h="108395">
                      <a:moveTo>
                        <a:pt x="12971" y="12971"/>
                      </a:moveTo>
                      <a:cubicBezTo>
                        <a:pt x="20985" y="4957"/>
                        <a:pt x="32055" y="0"/>
                        <a:pt x="44284" y="0"/>
                      </a:cubicBezTo>
                      <a:lnTo>
                        <a:pt x="146420" y="0"/>
                      </a:lnTo>
                      <a:cubicBezTo>
                        <a:pt x="158649" y="0"/>
                        <a:pt x="169720" y="4957"/>
                        <a:pt x="177734" y="12971"/>
                      </a:cubicBezTo>
                      <a:lnTo>
                        <a:pt x="178038" y="13705"/>
                      </a:lnTo>
                      <a:lnTo>
                        <a:pt x="169418" y="32158"/>
                      </a:lnTo>
                      <a:cubicBezTo>
                        <a:pt x="167230" y="41947"/>
                        <a:pt x="167361" y="51970"/>
                        <a:pt x="170195" y="61707"/>
                      </a:cubicBezTo>
                      <a:lnTo>
                        <a:pt x="182914" y="82919"/>
                      </a:lnTo>
                      <a:lnTo>
                        <a:pt x="177733" y="95424"/>
                      </a:lnTo>
                      <a:cubicBezTo>
                        <a:pt x="169719" y="103438"/>
                        <a:pt x="158649" y="108395"/>
                        <a:pt x="146420" y="108395"/>
                      </a:cubicBezTo>
                      <a:lnTo>
                        <a:pt x="44284" y="108395"/>
                      </a:lnTo>
                      <a:cubicBezTo>
                        <a:pt x="19827" y="108395"/>
                        <a:pt x="0" y="88568"/>
                        <a:pt x="0" y="64111"/>
                      </a:cubicBezTo>
                      <a:lnTo>
                        <a:pt x="0" y="44284"/>
                      </a:lnTo>
                      <a:cubicBezTo>
                        <a:pt x="0" y="32056"/>
                        <a:pt x="4957" y="20985"/>
                        <a:pt x="12971" y="12971"/>
                      </a:cubicBezTo>
                      <a:close/>
                    </a:path>
                  </a:pathLst>
                </a:custGeom>
                <a:pattFill prst="dashUpDiag">
                  <a:fgClr>
                    <a:srgbClr val="FFFF00"/>
                  </a:fgClr>
                  <a:bgClr>
                    <a:srgbClr val="CC9900"/>
                  </a:bgClr>
                </a:patt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1F1B6710-16CD-FA8B-0ECA-50382CC4B01E}"/>
                    </a:ext>
                  </a:extLst>
                </p:cNvPr>
                <p:cNvSpPr/>
                <p:nvPr/>
              </p:nvSpPr>
              <p:spPr bwMode="auto">
                <a:xfrm rot="18826411" flipH="1">
                  <a:off x="2514038" y="4916095"/>
                  <a:ext cx="175140" cy="118073"/>
                </a:xfrm>
                <a:custGeom>
                  <a:avLst/>
                  <a:gdLst>
                    <a:gd name="connsiteX0" fmla="*/ 12971 w 182914"/>
                    <a:gd name="connsiteY0" fmla="*/ 12971 h 108395"/>
                    <a:gd name="connsiteX1" fmla="*/ 44284 w 182914"/>
                    <a:gd name="connsiteY1" fmla="*/ 0 h 108395"/>
                    <a:gd name="connsiteX2" fmla="*/ 146420 w 182914"/>
                    <a:gd name="connsiteY2" fmla="*/ 0 h 108395"/>
                    <a:gd name="connsiteX3" fmla="*/ 177734 w 182914"/>
                    <a:gd name="connsiteY3" fmla="*/ 12971 h 108395"/>
                    <a:gd name="connsiteX4" fmla="*/ 178038 w 182914"/>
                    <a:gd name="connsiteY4" fmla="*/ 13705 h 108395"/>
                    <a:gd name="connsiteX5" fmla="*/ 169418 w 182914"/>
                    <a:gd name="connsiteY5" fmla="*/ 32158 h 108395"/>
                    <a:gd name="connsiteX6" fmla="*/ 170195 w 182914"/>
                    <a:gd name="connsiteY6" fmla="*/ 61707 h 108395"/>
                    <a:gd name="connsiteX7" fmla="*/ 182914 w 182914"/>
                    <a:gd name="connsiteY7" fmla="*/ 82919 h 108395"/>
                    <a:gd name="connsiteX8" fmla="*/ 177733 w 182914"/>
                    <a:gd name="connsiteY8" fmla="*/ 95424 h 108395"/>
                    <a:gd name="connsiteX9" fmla="*/ 146420 w 182914"/>
                    <a:gd name="connsiteY9" fmla="*/ 108395 h 108395"/>
                    <a:gd name="connsiteX10" fmla="*/ 44284 w 182914"/>
                    <a:gd name="connsiteY10" fmla="*/ 108395 h 108395"/>
                    <a:gd name="connsiteX11" fmla="*/ 0 w 182914"/>
                    <a:gd name="connsiteY11" fmla="*/ 64111 h 108395"/>
                    <a:gd name="connsiteX12" fmla="*/ 0 w 182914"/>
                    <a:gd name="connsiteY12" fmla="*/ 44284 h 108395"/>
                    <a:gd name="connsiteX13" fmla="*/ 12971 w 182914"/>
                    <a:gd name="connsiteY13" fmla="*/ 12971 h 108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2914" h="108395">
                      <a:moveTo>
                        <a:pt x="12971" y="12971"/>
                      </a:moveTo>
                      <a:cubicBezTo>
                        <a:pt x="20985" y="4957"/>
                        <a:pt x="32055" y="0"/>
                        <a:pt x="44284" y="0"/>
                      </a:cubicBezTo>
                      <a:lnTo>
                        <a:pt x="146420" y="0"/>
                      </a:lnTo>
                      <a:cubicBezTo>
                        <a:pt x="158649" y="0"/>
                        <a:pt x="169720" y="4957"/>
                        <a:pt x="177734" y="12971"/>
                      </a:cubicBezTo>
                      <a:lnTo>
                        <a:pt x="178038" y="13705"/>
                      </a:lnTo>
                      <a:lnTo>
                        <a:pt x="169418" y="32158"/>
                      </a:lnTo>
                      <a:cubicBezTo>
                        <a:pt x="167230" y="41947"/>
                        <a:pt x="167361" y="51970"/>
                        <a:pt x="170195" y="61707"/>
                      </a:cubicBezTo>
                      <a:lnTo>
                        <a:pt x="182914" y="82919"/>
                      </a:lnTo>
                      <a:lnTo>
                        <a:pt x="177733" y="95424"/>
                      </a:lnTo>
                      <a:cubicBezTo>
                        <a:pt x="169719" y="103438"/>
                        <a:pt x="158649" y="108395"/>
                        <a:pt x="146420" y="108395"/>
                      </a:cubicBezTo>
                      <a:lnTo>
                        <a:pt x="44284" y="108395"/>
                      </a:lnTo>
                      <a:cubicBezTo>
                        <a:pt x="19827" y="108395"/>
                        <a:pt x="0" y="88568"/>
                        <a:pt x="0" y="64111"/>
                      </a:cubicBezTo>
                      <a:lnTo>
                        <a:pt x="0" y="44284"/>
                      </a:lnTo>
                      <a:cubicBezTo>
                        <a:pt x="0" y="32056"/>
                        <a:pt x="4957" y="20985"/>
                        <a:pt x="12971" y="12971"/>
                      </a:cubicBezTo>
                      <a:close/>
                    </a:path>
                  </a:pathLst>
                </a:custGeom>
                <a:pattFill prst="dashUpDiag">
                  <a:fgClr>
                    <a:srgbClr val="FFFF00"/>
                  </a:fgClr>
                  <a:bgClr>
                    <a:srgbClr val="CC9900"/>
                  </a:bgClr>
                </a:patt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90" name="テキスト ボックス 489">
              <a:extLst>
                <a:ext uri="{FF2B5EF4-FFF2-40B4-BE49-F238E27FC236}">
                  <a16:creationId xmlns:a16="http://schemas.microsoft.com/office/drawing/2014/main" id="{F50A95AE-50DA-C793-6BDC-1AF9C6A4F884}"/>
                </a:ext>
              </a:extLst>
            </p:cNvPr>
            <p:cNvSpPr txBox="1"/>
            <p:nvPr/>
          </p:nvSpPr>
          <p:spPr>
            <a:xfrm>
              <a:off x="1251319" y="3025939"/>
              <a:ext cx="1572028" cy="2911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レモン</a:t>
              </a:r>
              <a:r>
                <a:rPr kumimoji="1" lang="en-US" altLang="ja-JP" b="1" dirty="0">
                  <a:solidFill>
                    <a:srgbClr val="000000"/>
                  </a:solidFill>
                  <a:latin typeface="メイリオ"/>
                  <a:ea typeface="メイリオ"/>
                </a:rPr>
                <a:t>10</a:t>
              </a: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個分</a:t>
              </a:r>
            </a:p>
          </p:txBody>
        </p:sp>
      </p:grpSp>
      <p:grpSp>
        <p:nvGrpSpPr>
          <p:cNvPr id="677" name="グループ化 676">
            <a:extLst>
              <a:ext uri="{FF2B5EF4-FFF2-40B4-BE49-F238E27FC236}">
                <a16:creationId xmlns:a16="http://schemas.microsoft.com/office/drawing/2014/main" id="{7B585A50-4F72-42DD-2213-374455ABD805}"/>
              </a:ext>
            </a:extLst>
          </p:cNvPr>
          <p:cNvGrpSpPr/>
          <p:nvPr/>
        </p:nvGrpSpPr>
        <p:grpSpPr>
          <a:xfrm>
            <a:off x="3978811" y="4713001"/>
            <a:ext cx="1926690" cy="1567121"/>
            <a:chOff x="3978811" y="4713001"/>
            <a:chExt cx="1926690" cy="1567121"/>
          </a:xfrm>
        </p:grpSpPr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3A6CB83F-7A63-6C10-B05C-14F58770DCB5}"/>
                </a:ext>
              </a:extLst>
            </p:cNvPr>
            <p:cNvGrpSpPr/>
            <p:nvPr/>
          </p:nvGrpSpPr>
          <p:grpSpPr>
            <a:xfrm>
              <a:off x="3978811" y="4713001"/>
              <a:ext cx="1926690" cy="1144396"/>
              <a:chOff x="6453615" y="5584905"/>
              <a:chExt cx="1586085" cy="942087"/>
            </a:xfrm>
          </p:grpSpPr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FAE54BE2-569E-E94F-BD81-62F3C10233A5}"/>
                  </a:ext>
                </a:extLst>
              </p:cNvPr>
              <p:cNvGrpSpPr/>
              <p:nvPr/>
            </p:nvGrpSpPr>
            <p:grpSpPr>
              <a:xfrm>
                <a:off x="7108542" y="5595598"/>
                <a:ext cx="898123" cy="421837"/>
                <a:chOff x="8585296" y="5602042"/>
                <a:chExt cx="1359496" cy="638538"/>
              </a:xfrm>
            </p:grpSpPr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C519932D-A925-2E78-1707-C6C81E75DB2C}"/>
                    </a:ext>
                  </a:extLst>
                </p:cNvPr>
                <p:cNvSpPr/>
                <p:nvPr/>
              </p:nvSpPr>
              <p:spPr bwMode="auto">
                <a:xfrm rot="21016808" flipH="1">
                  <a:off x="9248135" y="577081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56A7F9C6-A186-8FA0-51F1-AA5B82AA2C50}"/>
                    </a:ext>
                  </a:extLst>
                </p:cNvPr>
                <p:cNvSpPr/>
                <p:nvPr/>
              </p:nvSpPr>
              <p:spPr bwMode="auto">
                <a:xfrm flipH="1">
                  <a:off x="9034775" y="585463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4BADA2D1-CB9F-E6B5-2CAD-871E0E5E811F}"/>
                    </a:ext>
                  </a:extLst>
                </p:cNvPr>
                <p:cNvSpPr/>
                <p:nvPr/>
              </p:nvSpPr>
              <p:spPr bwMode="auto">
                <a:xfrm flipH="1">
                  <a:off x="9423395" y="590797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9C3FADE8-6E28-9F09-ECC1-2885E2C9207F}"/>
                    </a:ext>
                  </a:extLst>
                </p:cNvPr>
                <p:cNvSpPr/>
                <p:nvPr/>
              </p:nvSpPr>
              <p:spPr bwMode="auto">
                <a:xfrm flipH="1">
                  <a:off x="9202415" y="593845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30A6FAB0-5D43-763A-AFDD-A14F80A34BA3}"/>
                    </a:ext>
                  </a:extLst>
                </p:cNvPr>
                <p:cNvSpPr/>
                <p:nvPr/>
              </p:nvSpPr>
              <p:spPr bwMode="auto">
                <a:xfrm flipH="1">
                  <a:off x="8958575" y="599179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02153BA2-F81D-B85E-AE42-CF3105D8A320}"/>
                    </a:ext>
                  </a:extLst>
                </p:cNvPr>
                <p:cNvSpPr/>
                <p:nvPr/>
              </p:nvSpPr>
              <p:spPr bwMode="auto">
                <a:xfrm flipH="1">
                  <a:off x="9050015" y="570985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746CD43C-9D55-4283-00A1-18788A5C0A91}"/>
                    </a:ext>
                  </a:extLst>
                </p:cNvPr>
                <p:cNvSpPr/>
                <p:nvPr/>
              </p:nvSpPr>
              <p:spPr bwMode="auto">
                <a:xfrm rot="21016808" flipH="1">
                  <a:off x="8768075" y="590035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F93DB76C-67FB-7511-210C-DD12DF4311CE}"/>
                    </a:ext>
                  </a:extLst>
                </p:cNvPr>
                <p:cNvSpPr/>
                <p:nvPr/>
              </p:nvSpPr>
              <p:spPr bwMode="auto">
                <a:xfrm flipH="1">
                  <a:off x="9156060" y="582479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EBE285FF-BEE5-7B7B-39B7-59E91A2DC65F}"/>
                    </a:ext>
                  </a:extLst>
                </p:cNvPr>
                <p:cNvSpPr/>
                <p:nvPr/>
              </p:nvSpPr>
              <p:spPr bwMode="auto">
                <a:xfrm rot="20526305" flipH="1">
                  <a:off x="8942700" y="590861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0F6A2C6C-CF4C-603E-99E6-E6C24699325D}"/>
                    </a:ext>
                  </a:extLst>
                </p:cNvPr>
                <p:cNvSpPr/>
                <p:nvPr/>
              </p:nvSpPr>
              <p:spPr bwMode="auto">
                <a:xfrm rot="923916" flipH="1">
                  <a:off x="9331320" y="596195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13BF4F8C-1D98-6810-15E9-DA8403D65CDF}"/>
                    </a:ext>
                  </a:extLst>
                </p:cNvPr>
                <p:cNvSpPr/>
                <p:nvPr/>
              </p:nvSpPr>
              <p:spPr bwMode="auto">
                <a:xfrm flipH="1">
                  <a:off x="9110340" y="599243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376DFFA2-FA35-E63B-318F-09CBC8052475}"/>
                    </a:ext>
                  </a:extLst>
                </p:cNvPr>
                <p:cNvSpPr/>
                <p:nvPr/>
              </p:nvSpPr>
              <p:spPr bwMode="auto">
                <a:xfrm flipH="1">
                  <a:off x="8866500" y="604577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B38B21B8-E6DB-7379-E275-7731C9323761}"/>
                    </a:ext>
                  </a:extLst>
                </p:cNvPr>
                <p:cNvSpPr/>
                <p:nvPr/>
              </p:nvSpPr>
              <p:spPr bwMode="auto">
                <a:xfrm flipH="1">
                  <a:off x="8938257" y="5770317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9D1C5C83-FA1D-0366-4BB8-D4184CD47980}"/>
                    </a:ext>
                  </a:extLst>
                </p:cNvPr>
                <p:cNvSpPr/>
                <p:nvPr/>
              </p:nvSpPr>
              <p:spPr bwMode="auto">
                <a:xfrm flipH="1">
                  <a:off x="8676000" y="595433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1431E8F1-AAE9-C40A-DB3A-963E0BCBD048}"/>
                    </a:ext>
                  </a:extLst>
                </p:cNvPr>
                <p:cNvSpPr/>
                <p:nvPr/>
              </p:nvSpPr>
              <p:spPr bwMode="auto">
                <a:xfrm flipH="1">
                  <a:off x="9502135" y="594544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9C3A09F2-D4DD-0207-2A7D-0B99D5EC7945}"/>
                    </a:ext>
                  </a:extLst>
                </p:cNvPr>
                <p:cNvSpPr/>
                <p:nvPr/>
              </p:nvSpPr>
              <p:spPr bwMode="auto">
                <a:xfrm flipH="1">
                  <a:off x="9288775" y="602926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48D587BB-62DE-21CE-691B-05088B15EA4A}"/>
                    </a:ext>
                  </a:extLst>
                </p:cNvPr>
                <p:cNvSpPr/>
                <p:nvPr/>
              </p:nvSpPr>
              <p:spPr bwMode="auto">
                <a:xfrm rot="923916" flipH="1">
                  <a:off x="9378751" y="611399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42FF1DEE-83DE-C7C1-82FA-8F923E0D1D5B}"/>
                    </a:ext>
                  </a:extLst>
                </p:cNvPr>
                <p:cNvSpPr/>
                <p:nvPr/>
              </p:nvSpPr>
              <p:spPr bwMode="auto">
                <a:xfrm flipH="1">
                  <a:off x="9407771" y="602072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09FD6867-BF76-E1EA-647D-038814038629}"/>
                    </a:ext>
                  </a:extLst>
                </p:cNvPr>
                <p:cNvSpPr/>
                <p:nvPr/>
              </p:nvSpPr>
              <p:spPr bwMode="auto">
                <a:xfrm rot="21109497" flipH="1">
                  <a:off x="9183624" y="608260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A1A1A584-5B63-EF8C-71F1-0B2124FCE8EE}"/>
                    </a:ext>
                  </a:extLst>
                </p:cNvPr>
                <p:cNvSpPr/>
                <p:nvPr/>
              </p:nvSpPr>
              <p:spPr bwMode="auto">
                <a:xfrm flipH="1">
                  <a:off x="9304015" y="588448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682116BE-BDCD-2483-3D84-3B9B281700C7}"/>
                    </a:ext>
                  </a:extLst>
                </p:cNvPr>
                <p:cNvSpPr/>
                <p:nvPr/>
              </p:nvSpPr>
              <p:spPr bwMode="auto">
                <a:xfrm flipH="1">
                  <a:off x="9022075" y="607498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0ECD395F-96E4-5C5E-E883-5D97D48CB7DE}"/>
                    </a:ext>
                  </a:extLst>
                </p:cNvPr>
                <p:cNvSpPr/>
                <p:nvPr/>
              </p:nvSpPr>
              <p:spPr bwMode="auto">
                <a:xfrm flipH="1">
                  <a:off x="8819951" y="598381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0FF9AEC3-08D9-74A3-6A09-FCD6ED9DBFD9}"/>
                    </a:ext>
                  </a:extLst>
                </p:cNvPr>
                <p:cNvSpPr/>
                <p:nvPr/>
              </p:nvSpPr>
              <p:spPr bwMode="auto">
                <a:xfrm flipH="1">
                  <a:off x="8908851" y="611081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A5E2C7B0-2D6F-CF20-24CE-7490A8692BB8}"/>
                    </a:ext>
                  </a:extLst>
                </p:cNvPr>
                <p:cNvSpPr/>
                <p:nvPr/>
              </p:nvSpPr>
              <p:spPr bwMode="auto">
                <a:xfrm flipH="1">
                  <a:off x="8778676" y="611399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22BC3930-756F-2778-5DE2-7BC4917CDAD9}"/>
                    </a:ext>
                  </a:extLst>
                </p:cNvPr>
                <p:cNvSpPr/>
                <p:nvPr/>
              </p:nvSpPr>
              <p:spPr bwMode="auto">
                <a:xfrm flipH="1">
                  <a:off x="8641801" y="6120480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73759780-B109-2F11-751A-BDA404DAC1AF}"/>
                    </a:ext>
                  </a:extLst>
                </p:cNvPr>
                <p:cNvSpPr/>
                <p:nvPr/>
              </p:nvSpPr>
              <p:spPr bwMode="auto">
                <a:xfrm flipH="1">
                  <a:off x="9093001" y="611399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65FC1BB3-F235-9A5C-336C-EC1BCAF2A2CC}"/>
                    </a:ext>
                  </a:extLst>
                </p:cNvPr>
                <p:cNvSpPr/>
                <p:nvPr/>
              </p:nvSpPr>
              <p:spPr bwMode="auto">
                <a:xfrm rot="983460" flipH="1">
                  <a:off x="9077957" y="5913192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FC3E7DC9-A15B-B665-FC82-97084D9981EC}"/>
                    </a:ext>
                  </a:extLst>
                </p:cNvPr>
                <p:cNvSpPr/>
                <p:nvPr/>
              </p:nvSpPr>
              <p:spPr bwMode="auto">
                <a:xfrm flipH="1">
                  <a:off x="9506582" y="6065592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D0EBB51C-3138-F5FB-41A7-64DE92A00B69}"/>
                    </a:ext>
                  </a:extLst>
                </p:cNvPr>
                <p:cNvSpPr/>
                <p:nvPr/>
              </p:nvSpPr>
              <p:spPr bwMode="auto">
                <a:xfrm rot="384427" flipH="1">
                  <a:off x="8833482" y="5808417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F7D29225-9B5F-7F3A-1A79-6A4A2CC6E441}"/>
                    </a:ext>
                  </a:extLst>
                </p:cNvPr>
                <p:cNvSpPr/>
                <p:nvPr/>
              </p:nvSpPr>
              <p:spPr bwMode="auto">
                <a:xfrm rot="21109497" flipH="1">
                  <a:off x="8716007" y="6043367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0309B956-B648-8047-F804-8C148EC29410}"/>
                    </a:ext>
                  </a:extLst>
                </p:cNvPr>
                <p:cNvSpPr/>
                <p:nvPr/>
              </p:nvSpPr>
              <p:spPr bwMode="auto">
                <a:xfrm flipH="1">
                  <a:off x="8585296" y="6029796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1FBA7797-C6E6-8218-89C6-C7BE2DA25801}"/>
                    </a:ext>
                  </a:extLst>
                </p:cNvPr>
                <p:cNvSpPr/>
                <p:nvPr/>
              </p:nvSpPr>
              <p:spPr bwMode="auto">
                <a:xfrm flipH="1">
                  <a:off x="9738295" y="6011617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3DEEFAD7-69AD-B5C2-449E-6225D148E0AE}"/>
                    </a:ext>
                  </a:extLst>
                </p:cNvPr>
                <p:cNvSpPr/>
                <p:nvPr/>
              </p:nvSpPr>
              <p:spPr bwMode="auto">
                <a:xfrm flipH="1">
                  <a:off x="9255757" y="6087817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7C9777B8-8E16-6FBB-96D2-51FAB6E33FEC}"/>
                    </a:ext>
                  </a:extLst>
                </p:cNvPr>
                <p:cNvSpPr/>
                <p:nvPr/>
              </p:nvSpPr>
              <p:spPr bwMode="auto">
                <a:xfrm flipH="1">
                  <a:off x="9652632" y="6081467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F3787279-2A15-6AD6-1408-ED12B9959A57}"/>
                    </a:ext>
                  </a:extLst>
                </p:cNvPr>
                <p:cNvSpPr/>
                <p:nvPr/>
              </p:nvSpPr>
              <p:spPr bwMode="auto">
                <a:xfrm rot="1308343" flipH="1">
                  <a:off x="9573257" y="6011617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FB3E7BD9-670C-CE16-9254-205862B04F6E}"/>
                    </a:ext>
                  </a:extLst>
                </p:cNvPr>
                <p:cNvSpPr/>
                <p:nvPr/>
              </p:nvSpPr>
              <p:spPr bwMode="auto">
                <a:xfrm rot="21016808" flipH="1">
                  <a:off x="9160507" y="5748092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235B6A9E-AD26-5951-E762-29D4392CCAC6}"/>
                    </a:ext>
                  </a:extLst>
                </p:cNvPr>
                <p:cNvSpPr/>
                <p:nvPr/>
              </p:nvSpPr>
              <p:spPr bwMode="auto">
                <a:xfrm rot="384427" flipH="1">
                  <a:off x="9367471" y="5805875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E12291CF-6727-59CA-CD74-46B7DDC51F55}"/>
                    </a:ext>
                  </a:extLst>
                </p:cNvPr>
                <p:cNvSpPr/>
                <p:nvPr/>
              </p:nvSpPr>
              <p:spPr bwMode="auto">
                <a:xfrm flipH="1">
                  <a:off x="9646282" y="5929067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FC7B97A2-B96D-20D8-D182-60688A8B7853}"/>
                    </a:ext>
                  </a:extLst>
                </p:cNvPr>
                <p:cNvSpPr/>
                <p:nvPr/>
              </p:nvSpPr>
              <p:spPr bwMode="auto">
                <a:xfrm rot="21109497" flipH="1">
                  <a:off x="9576432" y="5846517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157A5F53-37DD-9BA6-6B2A-0CD5B75662BD}"/>
                    </a:ext>
                  </a:extLst>
                </p:cNvPr>
                <p:cNvSpPr/>
                <p:nvPr/>
              </p:nvSpPr>
              <p:spPr bwMode="auto">
                <a:xfrm rot="992943" flipH="1">
                  <a:off x="9392282" y="5706817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DFE95AAA-B653-7D5E-F44C-99562B2369EF}"/>
                    </a:ext>
                  </a:extLst>
                </p:cNvPr>
                <p:cNvSpPr/>
                <p:nvPr/>
              </p:nvSpPr>
              <p:spPr bwMode="auto">
                <a:xfrm flipH="1">
                  <a:off x="8861995" y="5690942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306B2D31-EE11-2D7B-3778-E8CB9C4F1EAB}"/>
                    </a:ext>
                  </a:extLst>
                </p:cNvPr>
                <p:cNvSpPr/>
                <p:nvPr/>
              </p:nvSpPr>
              <p:spPr bwMode="auto">
                <a:xfrm flipH="1">
                  <a:off x="8750914" y="579754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C9242B79-F308-4588-738A-FC5391E4B46E}"/>
                    </a:ext>
                  </a:extLst>
                </p:cNvPr>
                <p:cNvSpPr/>
                <p:nvPr/>
              </p:nvSpPr>
              <p:spPr bwMode="auto">
                <a:xfrm flipH="1">
                  <a:off x="9065195" y="5767142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EB89EFEF-1CA7-8E1F-9CCE-7181E1E05759}"/>
                    </a:ext>
                  </a:extLst>
                </p:cNvPr>
                <p:cNvSpPr/>
                <p:nvPr/>
              </p:nvSpPr>
              <p:spPr bwMode="auto">
                <a:xfrm flipH="1">
                  <a:off x="8995345" y="5649667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5CF6B500-46B1-5400-35C8-9019637FC8BB}"/>
                    </a:ext>
                  </a:extLst>
                </p:cNvPr>
                <p:cNvSpPr/>
                <p:nvPr/>
              </p:nvSpPr>
              <p:spPr bwMode="auto">
                <a:xfrm flipH="1">
                  <a:off x="9122345" y="5602042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2EF119C0-17E1-2F83-1C62-08F38FA5E6F6}"/>
                    </a:ext>
                  </a:extLst>
                </p:cNvPr>
                <p:cNvSpPr/>
                <p:nvPr/>
              </p:nvSpPr>
              <p:spPr bwMode="auto">
                <a:xfrm flipH="1">
                  <a:off x="9179495" y="5649667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34B90452-9CBF-E874-BBA7-FBD5B19DD6C4}"/>
                    </a:ext>
                  </a:extLst>
                </p:cNvPr>
                <p:cNvSpPr/>
                <p:nvPr/>
              </p:nvSpPr>
              <p:spPr bwMode="auto">
                <a:xfrm rot="599033" flipH="1">
                  <a:off x="9500170" y="5792542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D3438D39-8FFD-3681-DCD6-29314C7F1C36}"/>
                    </a:ext>
                  </a:extLst>
                </p:cNvPr>
                <p:cNvSpPr/>
                <p:nvPr/>
              </p:nvSpPr>
              <p:spPr bwMode="auto">
                <a:xfrm flipH="1">
                  <a:off x="9773220" y="6094167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ADDAE58A-3094-ABEB-C61B-7B14EBA3B2A8}"/>
                    </a:ext>
                  </a:extLst>
                </p:cNvPr>
                <p:cNvSpPr/>
                <p:nvPr/>
              </p:nvSpPr>
              <p:spPr bwMode="auto">
                <a:xfrm rot="599033" flipH="1">
                  <a:off x="8671152" y="5902723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344A3830-C6FD-04D4-2191-DFF16563A8C6}"/>
                    </a:ext>
                  </a:extLst>
                </p:cNvPr>
                <p:cNvSpPr/>
                <p:nvPr/>
              </p:nvSpPr>
              <p:spPr bwMode="auto">
                <a:xfrm flipH="1">
                  <a:off x="9298935" y="567556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40" name="正方形/長方形 2233">
                <a:extLst>
                  <a:ext uri="{FF2B5EF4-FFF2-40B4-BE49-F238E27FC236}">
                    <a16:creationId xmlns:a16="http://schemas.microsoft.com/office/drawing/2014/main" id="{48DAF2C5-2B6E-CC1D-B196-E5E0AF599745}"/>
                  </a:ext>
                </a:extLst>
              </p:cNvPr>
              <p:cNvSpPr/>
              <p:nvPr/>
            </p:nvSpPr>
            <p:spPr bwMode="auto">
              <a:xfrm>
                <a:off x="6565456" y="5613031"/>
                <a:ext cx="415757" cy="319518"/>
              </a:xfrm>
              <a:custGeom>
                <a:avLst/>
                <a:gdLst>
                  <a:gd name="connsiteX0" fmla="*/ 0 w 558135"/>
                  <a:gd name="connsiteY0" fmla="*/ 0 h 429339"/>
                  <a:gd name="connsiteX1" fmla="*/ 558135 w 558135"/>
                  <a:gd name="connsiteY1" fmla="*/ 0 h 429339"/>
                  <a:gd name="connsiteX2" fmla="*/ 558135 w 558135"/>
                  <a:gd name="connsiteY2" fmla="*/ 429339 h 429339"/>
                  <a:gd name="connsiteX3" fmla="*/ 0 w 558135"/>
                  <a:gd name="connsiteY3" fmla="*/ 429339 h 429339"/>
                  <a:gd name="connsiteX4" fmla="*/ 0 w 558135"/>
                  <a:gd name="connsiteY4" fmla="*/ 0 h 429339"/>
                  <a:gd name="connsiteX0" fmla="*/ 221456 w 558135"/>
                  <a:gd name="connsiteY0" fmla="*/ 0 h 429339"/>
                  <a:gd name="connsiteX1" fmla="*/ 558135 w 558135"/>
                  <a:gd name="connsiteY1" fmla="*/ 0 h 429339"/>
                  <a:gd name="connsiteX2" fmla="*/ 558135 w 558135"/>
                  <a:gd name="connsiteY2" fmla="*/ 429339 h 429339"/>
                  <a:gd name="connsiteX3" fmla="*/ 0 w 558135"/>
                  <a:gd name="connsiteY3" fmla="*/ 429339 h 429339"/>
                  <a:gd name="connsiteX4" fmla="*/ 221456 w 558135"/>
                  <a:gd name="connsiteY4" fmla="*/ 0 h 429339"/>
                  <a:gd name="connsiteX0" fmla="*/ 228600 w 558135"/>
                  <a:gd name="connsiteY0" fmla="*/ 2381 h 429339"/>
                  <a:gd name="connsiteX1" fmla="*/ 558135 w 558135"/>
                  <a:gd name="connsiteY1" fmla="*/ 0 h 429339"/>
                  <a:gd name="connsiteX2" fmla="*/ 558135 w 558135"/>
                  <a:gd name="connsiteY2" fmla="*/ 429339 h 429339"/>
                  <a:gd name="connsiteX3" fmla="*/ 0 w 558135"/>
                  <a:gd name="connsiteY3" fmla="*/ 429339 h 429339"/>
                  <a:gd name="connsiteX4" fmla="*/ 228600 w 558135"/>
                  <a:gd name="connsiteY4" fmla="*/ 2381 h 429339"/>
                  <a:gd name="connsiteX0" fmla="*/ 228600 w 558135"/>
                  <a:gd name="connsiteY0" fmla="*/ 0 h 429339"/>
                  <a:gd name="connsiteX1" fmla="*/ 558135 w 558135"/>
                  <a:gd name="connsiteY1" fmla="*/ 0 h 429339"/>
                  <a:gd name="connsiteX2" fmla="*/ 558135 w 558135"/>
                  <a:gd name="connsiteY2" fmla="*/ 429339 h 429339"/>
                  <a:gd name="connsiteX3" fmla="*/ 0 w 558135"/>
                  <a:gd name="connsiteY3" fmla="*/ 429339 h 429339"/>
                  <a:gd name="connsiteX4" fmla="*/ 228600 w 558135"/>
                  <a:gd name="connsiteY4" fmla="*/ 0 h 429339"/>
                  <a:gd name="connsiteX0" fmla="*/ 79410 w 558135"/>
                  <a:gd name="connsiteY0" fmla="*/ 0 h 429339"/>
                  <a:gd name="connsiteX1" fmla="*/ 558135 w 558135"/>
                  <a:gd name="connsiteY1" fmla="*/ 0 h 429339"/>
                  <a:gd name="connsiteX2" fmla="*/ 558135 w 558135"/>
                  <a:gd name="connsiteY2" fmla="*/ 429339 h 429339"/>
                  <a:gd name="connsiteX3" fmla="*/ 0 w 558135"/>
                  <a:gd name="connsiteY3" fmla="*/ 429339 h 429339"/>
                  <a:gd name="connsiteX4" fmla="*/ 79410 w 558135"/>
                  <a:gd name="connsiteY4" fmla="*/ 0 h 42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8135" h="429339">
                    <a:moveTo>
                      <a:pt x="79410" y="0"/>
                    </a:moveTo>
                    <a:lnTo>
                      <a:pt x="558135" y="0"/>
                    </a:lnTo>
                    <a:lnTo>
                      <a:pt x="558135" y="429339"/>
                    </a:lnTo>
                    <a:lnTo>
                      <a:pt x="0" y="429339"/>
                    </a:lnTo>
                    <a:lnTo>
                      <a:pt x="7941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3D160160-334D-CA3D-B208-615BDF56702F}"/>
                  </a:ext>
                </a:extLst>
              </p:cNvPr>
              <p:cNvGrpSpPr/>
              <p:nvPr/>
            </p:nvGrpSpPr>
            <p:grpSpPr>
              <a:xfrm>
                <a:off x="6453615" y="5584905"/>
                <a:ext cx="1570958" cy="942087"/>
                <a:chOff x="2298886" y="3380074"/>
                <a:chExt cx="1351216" cy="810310"/>
              </a:xfrm>
            </p:grpSpPr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F170FF09-42F4-4C74-71FA-5CCB7BF6CEEC}"/>
                    </a:ext>
                  </a:extLst>
                </p:cNvPr>
                <p:cNvSpPr/>
                <p:nvPr/>
              </p:nvSpPr>
              <p:spPr bwMode="auto">
                <a:xfrm>
                  <a:off x="2298886" y="3380074"/>
                  <a:ext cx="480277" cy="675075"/>
                </a:xfrm>
                <a:custGeom>
                  <a:avLst/>
                  <a:gdLst>
                    <a:gd name="connsiteX0" fmla="*/ 180664 w 480277"/>
                    <a:gd name="connsiteY0" fmla="*/ 41085 h 675075"/>
                    <a:gd name="connsiteX1" fmla="*/ 117294 w 480277"/>
                    <a:gd name="connsiteY1" fmla="*/ 280202 h 675075"/>
                    <a:gd name="connsiteX2" fmla="*/ 437697 w 480277"/>
                    <a:gd name="connsiteY2" fmla="*/ 280202 h 675075"/>
                    <a:gd name="connsiteX3" fmla="*/ 437697 w 480277"/>
                    <a:gd name="connsiteY3" fmla="*/ 41085 h 675075"/>
                    <a:gd name="connsiteX4" fmla="*/ 139053 w 480277"/>
                    <a:gd name="connsiteY4" fmla="*/ 0 h 675075"/>
                    <a:gd name="connsiteX5" fmla="*/ 480277 w 480277"/>
                    <a:gd name="connsiteY5" fmla="*/ 0 h 675075"/>
                    <a:gd name="connsiteX6" fmla="*/ 480277 w 480277"/>
                    <a:gd name="connsiteY6" fmla="*/ 675075 h 675075"/>
                    <a:gd name="connsiteX7" fmla="*/ 417160 w 480277"/>
                    <a:gd name="connsiteY7" fmla="*/ 675075 h 675075"/>
                    <a:gd name="connsiteX8" fmla="*/ 250737 w 480277"/>
                    <a:gd name="connsiteY8" fmla="*/ 508652 h 675075"/>
                    <a:gd name="connsiteX9" fmla="*/ 84314 w 480277"/>
                    <a:gd name="connsiteY9" fmla="*/ 675075 h 675075"/>
                    <a:gd name="connsiteX10" fmla="*/ 0 w 480277"/>
                    <a:gd name="connsiteY10" fmla="*/ 675075 h 675075"/>
                    <a:gd name="connsiteX11" fmla="*/ 0 w 480277"/>
                    <a:gd name="connsiteY11" fmla="*/ 518953 h 675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0277" h="675075">
                      <a:moveTo>
                        <a:pt x="180664" y="41085"/>
                      </a:moveTo>
                      <a:lnTo>
                        <a:pt x="117294" y="280202"/>
                      </a:lnTo>
                      <a:lnTo>
                        <a:pt x="437697" y="280202"/>
                      </a:lnTo>
                      <a:lnTo>
                        <a:pt x="437697" y="41085"/>
                      </a:lnTo>
                      <a:close/>
                      <a:moveTo>
                        <a:pt x="139053" y="0"/>
                      </a:moveTo>
                      <a:lnTo>
                        <a:pt x="480277" y="0"/>
                      </a:lnTo>
                      <a:lnTo>
                        <a:pt x="480277" y="675075"/>
                      </a:lnTo>
                      <a:lnTo>
                        <a:pt x="417160" y="675075"/>
                      </a:lnTo>
                      <a:cubicBezTo>
                        <a:pt x="417160" y="583162"/>
                        <a:pt x="342650" y="508652"/>
                        <a:pt x="250737" y="508652"/>
                      </a:cubicBezTo>
                      <a:cubicBezTo>
                        <a:pt x="158824" y="508652"/>
                        <a:pt x="84314" y="583162"/>
                        <a:pt x="84314" y="675075"/>
                      </a:cubicBezTo>
                      <a:lnTo>
                        <a:pt x="0" y="675075"/>
                      </a:lnTo>
                      <a:lnTo>
                        <a:pt x="0" y="518953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B4F532EB-3DCD-516C-80FD-02BFE4F9D519}"/>
                    </a:ext>
                  </a:extLst>
                </p:cNvPr>
                <p:cNvSpPr/>
                <p:nvPr/>
              </p:nvSpPr>
              <p:spPr bwMode="auto">
                <a:xfrm>
                  <a:off x="2804461" y="3380074"/>
                  <a:ext cx="845641" cy="675075"/>
                </a:xfrm>
                <a:custGeom>
                  <a:avLst/>
                  <a:gdLst>
                    <a:gd name="connsiteX0" fmla="*/ 0 w 845641"/>
                    <a:gd name="connsiteY0" fmla="*/ 0 h 675075"/>
                    <a:gd name="connsiteX1" fmla="*/ 78304 w 845641"/>
                    <a:gd name="connsiteY1" fmla="*/ 0 h 675075"/>
                    <a:gd name="connsiteX2" fmla="*/ 78304 w 845641"/>
                    <a:gd name="connsiteY2" fmla="*/ 450050 h 675075"/>
                    <a:gd name="connsiteX3" fmla="*/ 845641 w 845641"/>
                    <a:gd name="connsiteY3" fmla="*/ 450050 h 675075"/>
                    <a:gd name="connsiteX4" fmla="*/ 845641 w 845641"/>
                    <a:gd name="connsiteY4" fmla="*/ 675075 h 675075"/>
                    <a:gd name="connsiteX5" fmla="*/ 792990 w 845641"/>
                    <a:gd name="connsiteY5" fmla="*/ 675075 h 675075"/>
                    <a:gd name="connsiteX6" fmla="*/ 626567 w 845641"/>
                    <a:gd name="connsiteY6" fmla="*/ 508652 h 675075"/>
                    <a:gd name="connsiteX7" fmla="*/ 460144 w 845641"/>
                    <a:gd name="connsiteY7" fmla="*/ 675075 h 675075"/>
                    <a:gd name="connsiteX8" fmla="*/ 0 w 845641"/>
                    <a:gd name="connsiteY8" fmla="*/ 675075 h 675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5641" h="675075">
                      <a:moveTo>
                        <a:pt x="0" y="0"/>
                      </a:moveTo>
                      <a:lnTo>
                        <a:pt x="78304" y="0"/>
                      </a:lnTo>
                      <a:lnTo>
                        <a:pt x="78304" y="450050"/>
                      </a:lnTo>
                      <a:lnTo>
                        <a:pt x="845641" y="450050"/>
                      </a:lnTo>
                      <a:lnTo>
                        <a:pt x="845641" y="675075"/>
                      </a:lnTo>
                      <a:lnTo>
                        <a:pt x="792990" y="675075"/>
                      </a:lnTo>
                      <a:cubicBezTo>
                        <a:pt x="792990" y="583162"/>
                        <a:pt x="718480" y="508652"/>
                        <a:pt x="626567" y="508652"/>
                      </a:cubicBezTo>
                      <a:cubicBezTo>
                        <a:pt x="534654" y="508652"/>
                        <a:pt x="460144" y="583162"/>
                        <a:pt x="460144" y="675075"/>
                      </a:cubicBezTo>
                      <a:lnTo>
                        <a:pt x="0" y="675075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5" name="楕円 344">
                  <a:extLst>
                    <a:ext uri="{FF2B5EF4-FFF2-40B4-BE49-F238E27FC236}">
                      <a16:creationId xmlns:a16="http://schemas.microsoft.com/office/drawing/2014/main" id="{E9686809-5DC9-3D15-4B55-67782A970DCD}"/>
                    </a:ext>
                  </a:extLst>
                </p:cNvPr>
                <p:cNvSpPr/>
                <p:nvPr/>
              </p:nvSpPr>
              <p:spPr bwMode="auto">
                <a:xfrm>
                  <a:off x="2414388" y="3919914"/>
                  <a:ext cx="270470" cy="270470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2F759D55-7BF4-133A-EFB6-E1790EB06207}"/>
                    </a:ext>
                  </a:extLst>
                </p:cNvPr>
                <p:cNvSpPr/>
                <p:nvPr/>
              </p:nvSpPr>
              <p:spPr bwMode="auto">
                <a:xfrm>
                  <a:off x="3295793" y="3919914"/>
                  <a:ext cx="270470" cy="270470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28974817-5666-2349-A63E-21034F408F22}"/>
                    </a:ext>
                  </a:extLst>
                </p:cNvPr>
                <p:cNvSpPr/>
                <p:nvPr/>
              </p:nvSpPr>
              <p:spPr bwMode="auto">
                <a:xfrm>
                  <a:off x="2484451" y="3989977"/>
                  <a:ext cx="130344" cy="130344"/>
                </a:xfrm>
                <a:prstGeom prst="ellipse">
                  <a:avLst/>
                </a:prstGeom>
                <a:solidFill>
                  <a:srgbClr val="FFFFFF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E5348B78-B564-6959-92B2-D05AC1355199}"/>
                    </a:ext>
                  </a:extLst>
                </p:cNvPr>
                <p:cNvSpPr/>
                <p:nvPr/>
              </p:nvSpPr>
              <p:spPr bwMode="auto">
                <a:xfrm>
                  <a:off x="3365856" y="3989977"/>
                  <a:ext cx="130344" cy="130344"/>
                </a:xfrm>
                <a:prstGeom prst="ellipse">
                  <a:avLst/>
                </a:prstGeom>
                <a:solidFill>
                  <a:srgbClr val="FFFFFF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42" name="正方形/長方形 341">
                <a:extLst>
                  <a:ext uri="{FF2B5EF4-FFF2-40B4-BE49-F238E27FC236}">
                    <a16:creationId xmlns:a16="http://schemas.microsoft.com/office/drawing/2014/main" id="{E123392D-3A82-0DB0-B576-04D483E170AC}"/>
                  </a:ext>
                </a:extLst>
              </p:cNvPr>
              <p:cNvSpPr/>
              <p:nvPr/>
            </p:nvSpPr>
            <p:spPr bwMode="auto">
              <a:xfrm>
                <a:off x="7134628" y="5877051"/>
                <a:ext cx="905072" cy="231362"/>
              </a:xfrm>
              <a:prstGeom prst="rect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93" name="テキスト ボックス 492">
              <a:extLst>
                <a:ext uri="{FF2B5EF4-FFF2-40B4-BE49-F238E27FC236}">
                  <a16:creationId xmlns:a16="http://schemas.microsoft.com/office/drawing/2014/main" id="{4CC44869-8401-DE0A-E5BA-E418C2235F5B}"/>
                </a:ext>
              </a:extLst>
            </p:cNvPr>
            <p:cNvSpPr txBox="1"/>
            <p:nvPr/>
          </p:nvSpPr>
          <p:spPr>
            <a:xfrm>
              <a:off x="4203795" y="5988994"/>
              <a:ext cx="1572028" cy="2911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レモン</a:t>
              </a:r>
              <a:r>
                <a:rPr kumimoji="1" lang="en-US" altLang="ja-JP" b="1" dirty="0">
                  <a:solidFill>
                    <a:srgbClr val="000000"/>
                  </a:solidFill>
                  <a:latin typeface="メイリオ"/>
                  <a:ea typeface="メイリオ"/>
                </a:rPr>
                <a:t>500</a:t>
              </a: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個分</a:t>
              </a:r>
            </a:p>
          </p:txBody>
        </p:sp>
      </p:grpSp>
      <p:grpSp>
        <p:nvGrpSpPr>
          <p:cNvPr id="678" name="グループ化 677">
            <a:extLst>
              <a:ext uri="{FF2B5EF4-FFF2-40B4-BE49-F238E27FC236}">
                <a16:creationId xmlns:a16="http://schemas.microsoft.com/office/drawing/2014/main" id="{426CD77D-883E-2D7F-2EF1-65221E11AC55}"/>
              </a:ext>
            </a:extLst>
          </p:cNvPr>
          <p:cNvGrpSpPr/>
          <p:nvPr/>
        </p:nvGrpSpPr>
        <p:grpSpPr>
          <a:xfrm>
            <a:off x="6628862" y="4631612"/>
            <a:ext cx="2581273" cy="1648510"/>
            <a:chOff x="6628862" y="4631612"/>
            <a:chExt cx="2581273" cy="1648510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CCC0FBEC-6398-D507-1D26-DD23A34150A4}"/>
                </a:ext>
              </a:extLst>
            </p:cNvPr>
            <p:cNvGrpSpPr/>
            <p:nvPr/>
          </p:nvGrpSpPr>
          <p:grpSpPr>
            <a:xfrm>
              <a:off x="6628862" y="4631612"/>
              <a:ext cx="2581273" cy="1200850"/>
              <a:chOff x="6356633" y="3924055"/>
              <a:chExt cx="2944999" cy="1370061"/>
            </a:xfrm>
          </p:grpSpPr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839D4F8A-7E3C-4BA7-EBB5-FEF076480542}"/>
                  </a:ext>
                </a:extLst>
              </p:cNvPr>
              <p:cNvSpPr/>
              <p:nvPr/>
            </p:nvSpPr>
            <p:spPr bwMode="auto">
              <a:xfrm>
                <a:off x="7750140" y="4108707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57A3F33B-A25A-701B-4A63-9EECCB83F1C5}"/>
                  </a:ext>
                </a:extLst>
              </p:cNvPr>
              <p:cNvSpPr/>
              <p:nvPr/>
            </p:nvSpPr>
            <p:spPr bwMode="auto">
              <a:xfrm>
                <a:off x="7963500" y="4192527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239D0C24-8C3C-A1F7-70C6-E4B50F75915E}"/>
                  </a:ext>
                </a:extLst>
              </p:cNvPr>
              <p:cNvSpPr/>
              <p:nvPr/>
            </p:nvSpPr>
            <p:spPr bwMode="auto">
              <a:xfrm>
                <a:off x="7574880" y="4245867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76080526-C317-2F69-8D77-CD1C5E93C1FB}"/>
                  </a:ext>
                </a:extLst>
              </p:cNvPr>
              <p:cNvSpPr/>
              <p:nvPr/>
            </p:nvSpPr>
            <p:spPr bwMode="auto">
              <a:xfrm>
                <a:off x="7795860" y="4276347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4D7133E0-2F9D-FE27-3B1E-0A3DB2DB9D08}"/>
                  </a:ext>
                </a:extLst>
              </p:cNvPr>
              <p:cNvSpPr/>
              <p:nvPr/>
            </p:nvSpPr>
            <p:spPr bwMode="auto">
              <a:xfrm>
                <a:off x="8039700" y="4329687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46B728DB-FA60-4241-5620-645C9C5FFF9D}"/>
                  </a:ext>
                </a:extLst>
              </p:cNvPr>
              <p:cNvSpPr/>
              <p:nvPr/>
            </p:nvSpPr>
            <p:spPr bwMode="auto">
              <a:xfrm>
                <a:off x="7948260" y="4047747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250FA46F-B60D-001F-8497-B02D912E7758}"/>
                  </a:ext>
                </a:extLst>
              </p:cNvPr>
              <p:cNvSpPr/>
              <p:nvPr/>
            </p:nvSpPr>
            <p:spPr bwMode="auto">
              <a:xfrm>
                <a:off x="8230200" y="4238247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F8D920FA-5B99-0C75-3A89-1AECFD22C217}"/>
                  </a:ext>
                </a:extLst>
              </p:cNvPr>
              <p:cNvSpPr/>
              <p:nvPr/>
            </p:nvSpPr>
            <p:spPr bwMode="auto">
              <a:xfrm>
                <a:off x="7842215" y="4162682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40D72F7-F98A-0A43-310F-CE3B7D3E3D93}"/>
                  </a:ext>
                </a:extLst>
              </p:cNvPr>
              <p:cNvSpPr/>
              <p:nvPr/>
            </p:nvSpPr>
            <p:spPr bwMode="auto">
              <a:xfrm rot="490503">
                <a:off x="8055575" y="4246502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721EDF43-61D6-8627-A804-94C86403E549}"/>
                  </a:ext>
                </a:extLst>
              </p:cNvPr>
              <p:cNvSpPr/>
              <p:nvPr/>
            </p:nvSpPr>
            <p:spPr bwMode="auto">
              <a:xfrm>
                <a:off x="7666955" y="4299842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AF9B579E-4D0B-8460-6794-3FDAAD6ADA92}"/>
                  </a:ext>
                </a:extLst>
              </p:cNvPr>
              <p:cNvSpPr/>
              <p:nvPr/>
            </p:nvSpPr>
            <p:spPr bwMode="auto">
              <a:xfrm>
                <a:off x="7887935" y="4330322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47B139E3-20C3-E335-B5E4-35182273AB9D}"/>
                  </a:ext>
                </a:extLst>
              </p:cNvPr>
              <p:cNvSpPr/>
              <p:nvPr/>
            </p:nvSpPr>
            <p:spPr bwMode="auto">
              <a:xfrm>
                <a:off x="8131775" y="4383662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897E5A00-CFDE-3849-9D8C-6A3A85147650}"/>
                  </a:ext>
                </a:extLst>
              </p:cNvPr>
              <p:cNvSpPr/>
              <p:nvPr/>
            </p:nvSpPr>
            <p:spPr bwMode="auto">
              <a:xfrm>
                <a:off x="8060018" y="4108205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7D866FF1-8671-656C-BBD2-000492D454F0}"/>
                  </a:ext>
                </a:extLst>
              </p:cNvPr>
              <p:cNvSpPr/>
              <p:nvPr/>
            </p:nvSpPr>
            <p:spPr bwMode="auto">
              <a:xfrm>
                <a:off x="8322275" y="4292222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966B1694-321B-0A30-3173-D13980676A52}"/>
                  </a:ext>
                </a:extLst>
              </p:cNvPr>
              <p:cNvSpPr/>
              <p:nvPr/>
            </p:nvSpPr>
            <p:spPr bwMode="auto">
              <a:xfrm>
                <a:off x="7496140" y="4283332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B370CE5A-B6BA-8388-6CDF-7103C552EFD1}"/>
                  </a:ext>
                </a:extLst>
              </p:cNvPr>
              <p:cNvSpPr/>
              <p:nvPr/>
            </p:nvSpPr>
            <p:spPr bwMode="auto">
              <a:xfrm rot="599033">
                <a:off x="7709500" y="4367152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A69479F0-8454-7ABA-084B-CA5381B43C42}"/>
                  </a:ext>
                </a:extLst>
              </p:cNvPr>
              <p:cNvSpPr/>
              <p:nvPr/>
            </p:nvSpPr>
            <p:spPr bwMode="auto">
              <a:xfrm>
                <a:off x="7619524" y="4451882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BE4E76E6-7070-0729-5FF3-3B73211E4847}"/>
                  </a:ext>
                </a:extLst>
              </p:cNvPr>
              <p:cNvSpPr/>
              <p:nvPr/>
            </p:nvSpPr>
            <p:spPr bwMode="auto">
              <a:xfrm rot="21016808">
                <a:off x="7590504" y="4358617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AEAFDFCA-7E88-D093-CF3F-26AF6100FB5B}"/>
                  </a:ext>
                </a:extLst>
              </p:cNvPr>
              <p:cNvSpPr/>
              <p:nvPr/>
            </p:nvSpPr>
            <p:spPr bwMode="auto">
              <a:xfrm rot="490503">
                <a:off x="7814651" y="4420492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E7409C75-C5CA-C320-C2BA-E91A7932FCDD}"/>
                  </a:ext>
                </a:extLst>
              </p:cNvPr>
              <p:cNvSpPr/>
              <p:nvPr/>
            </p:nvSpPr>
            <p:spPr bwMode="auto">
              <a:xfrm rot="21016808">
                <a:off x="7694260" y="4222372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87FCA823-5070-4031-DBC3-302E6C267106}"/>
                  </a:ext>
                </a:extLst>
              </p:cNvPr>
              <p:cNvSpPr/>
              <p:nvPr/>
            </p:nvSpPr>
            <p:spPr bwMode="auto">
              <a:xfrm>
                <a:off x="7976200" y="4412872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2E15372A-DDD6-410F-ECF1-7FE0BAB89509}"/>
                  </a:ext>
                </a:extLst>
              </p:cNvPr>
              <p:cNvSpPr/>
              <p:nvPr/>
            </p:nvSpPr>
            <p:spPr bwMode="auto">
              <a:xfrm>
                <a:off x="8178324" y="4321707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964411FE-9396-6EF8-6594-94AC313EFED7}"/>
                  </a:ext>
                </a:extLst>
              </p:cNvPr>
              <p:cNvSpPr/>
              <p:nvPr/>
            </p:nvSpPr>
            <p:spPr bwMode="auto">
              <a:xfrm>
                <a:off x="8089424" y="4448707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6082E645-58F0-F698-BDC9-067118E3D51D}"/>
                  </a:ext>
                </a:extLst>
              </p:cNvPr>
              <p:cNvSpPr/>
              <p:nvPr/>
            </p:nvSpPr>
            <p:spPr bwMode="auto">
              <a:xfrm>
                <a:off x="8219599" y="4451882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8283DAEE-1FB7-6474-9863-FB36C47D08E2}"/>
                  </a:ext>
                </a:extLst>
              </p:cNvPr>
              <p:cNvSpPr/>
              <p:nvPr/>
            </p:nvSpPr>
            <p:spPr bwMode="auto">
              <a:xfrm>
                <a:off x="8387874" y="4461407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D4267E59-8271-535A-7C29-EE8E6EBC103F}"/>
                  </a:ext>
                </a:extLst>
              </p:cNvPr>
              <p:cNvSpPr/>
              <p:nvPr/>
            </p:nvSpPr>
            <p:spPr bwMode="auto">
              <a:xfrm>
                <a:off x="7905274" y="4451882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9EE21701-20FC-F9CE-6941-9EAC78F7FA06}"/>
                  </a:ext>
                </a:extLst>
              </p:cNvPr>
              <p:cNvSpPr/>
              <p:nvPr/>
            </p:nvSpPr>
            <p:spPr bwMode="auto">
              <a:xfrm rot="21215573">
                <a:off x="7920318" y="4251080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3D88BFFC-891E-2C57-FEFA-848D0188DDF0}"/>
                  </a:ext>
                </a:extLst>
              </p:cNvPr>
              <p:cNvSpPr/>
              <p:nvPr/>
            </p:nvSpPr>
            <p:spPr bwMode="auto">
              <a:xfrm>
                <a:off x="7491693" y="4403480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4F0BC984-8D6F-AC94-E602-DFD2122BD491}"/>
                  </a:ext>
                </a:extLst>
              </p:cNvPr>
              <p:cNvSpPr/>
              <p:nvPr/>
            </p:nvSpPr>
            <p:spPr bwMode="auto">
              <a:xfrm rot="21215573">
                <a:off x="8164793" y="4146305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9273745E-E8DB-D68B-6584-6DDC1590D044}"/>
                  </a:ext>
                </a:extLst>
              </p:cNvPr>
              <p:cNvSpPr/>
              <p:nvPr/>
            </p:nvSpPr>
            <p:spPr bwMode="auto">
              <a:xfrm rot="490503">
                <a:off x="8282268" y="4381255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E47B5CBB-0375-1C35-02BE-088E6C2798BA}"/>
                  </a:ext>
                </a:extLst>
              </p:cNvPr>
              <p:cNvSpPr/>
              <p:nvPr/>
            </p:nvSpPr>
            <p:spPr bwMode="auto">
              <a:xfrm>
                <a:off x="8425143" y="4362205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D6DEB480-6E7B-3BEC-BFFE-20BBE25CEA80}"/>
                  </a:ext>
                </a:extLst>
              </p:cNvPr>
              <p:cNvSpPr/>
              <p:nvPr/>
            </p:nvSpPr>
            <p:spPr bwMode="auto">
              <a:xfrm>
                <a:off x="8526743" y="4454280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F98D0095-71CE-456C-EC15-E0F41B8C4928}"/>
                  </a:ext>
                </a:extLst>
              </p:cNvPr>
              <p:cNvSpPr/>
              <p:nvPr/>
            </p:nvSpPr>
            <p:spPr bwMode="auto">
              <a:xfrm>
                <a:off x="7742518" y="4425705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D8E99B8B-0B10-3D48-D81B-5D35216BDCCB}"/>
                  </a:ext>
                </a:extLst>
              </p:cNvPr>
              <p:cNvSpPr/>
              <p:nvPr/>
            </p:nvSpPr>
            <p:spPr bwMode="auto">
              <a:xfrm>
                <a:off x="7345643" y="4419355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03E3E8F0-BF35-BCDE-4012-AC60CD228FE6}"/>
                  </a:ext>
                </a:extLst>
              </p:cNvPr>
              <p:cNvSpPr/>
              <p:nvPr/>
            </p:nvSpPr>
            <p:spPr bwMode="auto">
              <a:xfrm rot="21215573">
                <a:off x="7425018" y="4349505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E1E756FB-9B18-44CA-8380-18895D86C8CD}"/>
                  </a:ext>
                </a:extLst>
              </p:cNvPr>
              <p:cNvSpPr/>
              <p:nvPr/>
            </p:nvSpPr>
            <p:spPr bwMode="auto">
              <a:xfrm>
                <a:off x="7837768" y="4085980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04B32FA2-C615-0ED6-DB36-A47B31FAE06D}"/>
                  </a:ext>
                </a:extLst>
              </p:cNvPr>
              <p:cNvSpPr/>
              <p:nvPr/>
            </p:nvSpPr>
            <p:spPr bwMode="auto">
              <a:xfrm rot="21215573">
                <a:off x="7630804" y="4143763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7B75433F-3BDC-4B7C-48B3-6F948A538041}"/>
                  </a:ext>
                </a:extLst>
              </p:cNvPr>
              <p:cNvSpPr/>
              <p:nvPr/>
            </p:nvSpPr>
            <p:spPr bwMode="auto">
              <a:xfrm>
                <a:off x="7351993" y="4266955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82823C6A-38DB-1B95-4924-886F6454F993}"/>
                  </a:ext>
                </a:extLst>
              </p:cNvPr>
              <p:cNvSpPr/>
              <p:nvPr/>
            </p:nvSpPr>
            <p:spPr bwMode="auto">
              <a:xfrm rot="490503">
                <a:off x="7421843" y="4184405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2D39989D-876D-984B-CD48-BA0AA85B2A4D}"/>
                  </a:ext>
                </a:extLst>
              </p:cNvPr>
              <p:cNvSpPr/>
              <p:nvPr/>
            </p:nvSpPr>
            <p:spPr bwMode="auto">
              <a:xfrm rot="20607057">
                <a:off x="7605993" y="4044705"/>
                <a:ext cx="171572" cy="120100"/>
              </a:xfrm>
              <a:custGeom>
                <a:avLst/>
                <a:gdLst>
                  <a:gd name="connsiteX0" fmla="*/ 922603 w 1827074"/>
                  <a:gd name="connsiteY0" fmla="*/ 0 h 1134174"/>
                  <a:gd name="connsiteX1" fmla="*/ 1704008 w 1827074"/>
                  <a:gd name="connsiteY1" fmla="*/ 384788 h 1134174"/>
                  <a:gd name="connsiteX2" fmla="*/ 1738381 w 1827074"/>
                  <a:gd name="connsiteY2" fmla="*/ 468532 h 1134174"/>
                  <a:gd name="connsiteX3" fmla="*/ 1778397 w 1827074"/>
                  <a:gd name="connsiteY3" fmla="*/ 486490 h 1134174"/>
                  <a:gd name="connsiteX4" fmla="*/ 1827074 w 1827074"/>
                  <a:gd name="connsiteY4" fmla="*/ 564706 h 1134174"/>
                  <a:gd name="connsiteX5" fmla="*/ 1778397 w 1827074"/>
                  <a:gd name="connsiteY5" fmla="*/ 642923 h 1134174"/>
                  <a:gd name="connsiteX6" fmla="*/ 1740777 w 1827074"/>
                  <a:gd name="connsiteY6" fmla="*/ 659805 h 1134174"/>
                  <a:gd name="connsiteX7" fmla="*/ 1704008 w 1827074"/>
                  <a:gd name="connsiteY7" fmla="*/ 749386 h 1134174"/>
                  <a:gd name="connsiteX8" fmla="*/ 922603 w 1827074"/>
                  <a:gd name="connsiteY8" fmla="*/ 1134174 h 1134174"/>
                  <a:gd name="connsiteX9" fmla="*/ 141198 w 1827074"/>
                  <a:gd name="connsiteY9" fmla="*/ 749386 h 1134174"/>
                  <a:gd name="connsiteX10" fmla="*/ 107565 w 1827074"/>
                  <a:gd name="connsiteY10" fmla="*/ 667443 h 1134174"/>
                  <a:gd name="connsiteX11" fmla="*/ 101503 w 1827074"/>
                  <a:gd name="connsiteY11" fmla="*/ 666628 h 1134174"/>
                  <a:gd name="connsiteX12" fmla="*/ 0 w 1827074"/>
                  <a:gd name="connsiteY12" fmla="*/ 564706 h 1134174"/>
                  <a:gd name="connsiteX13" fmla="*/ 101503 w 1827074"/>
                  <a:gd name="connsiteY13" fmla="*/ 462784 h 1134174"/>
                  <a:gd name="connsiteX14" fmla="*/ 109633 w 1827074"/>
                  <a:gd name="connsiteY14" fmla="*/ 461691 h 1134174"/>
                  <a:gd name="connsiteX15" fmla="*/ 141198 w 1827074"/>
                  <a:gd name="connsiteY15" fmla="*/ 384788 h 1134174"/>
                  <a:gd name="connsiteX16" fmla="*/ 922603 w 1827074"/>
                  <a:gd name="connsiteY16" fmla="*/ 0 h 1134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27074" h="1134174">
                    <a:moveTo>
                      <a:pt x="922603" y="0"/>
                    </a:moveTo>
                    <a:cubicBezTo>
                      <a:pt x="1277642" y="0"/>
                      <a:pt x="1581213" y="159451"/>
                      <a:pt x="1704008" y="384788"/>
                    </a:cubicBezTo>
                    <a:lnTo>
                      <a:pt x="1738381" y="468532"/>
                    </a:lnTo>
                    <a:lnTo>
                      <a:pt x="1778397" y="486490"/>
                    </a:lnTo>
                    <a:cubicBezTo>
                      <a:pt x="1808472" y="506507"/>
                      <a:pt x="1827074" y="534161"/>
                      <a:pt x="1827074" y="564706"/>
                    </a:cubicBezTo>
                    <a:cubicBezTo>
                      <a:pt x="1827074" y="595252"/>
                      <a:pt x="1808472" y="622905"/>
                      <a:pt x="1778397" y="642923"/>
                    </a:cubicBezTo>
                    <a:lnTo>
                      <a:pt x="1740777" y="659805"/>
                    </a:lnTo>
                    <a:lnTo>
                      <a:pt x="1704008" y="749386"/>
                    </a:lnTo>
                    <a:cubicBezTo>
                      <a:pt x="1581213" y="974723"/>
                      <a:pt x="1277642" y="1134174"/>
                      <a:pt x="922603" y="1134174"/>
                    </a:cubicBezTo>
                    <a:cubicBezTo>
                      <a:pt x="567565" y="1134174"/>
                      <a:pt x="263995" y="974723"/>
                      <a:pt x="141198" y="749386"/>
                    </a:cubicBezTo>
                    <a:lnTo>
                      <a:pt x="107565" y="667443"/>
                    </a:lnTo>
                    <a:lnTo>
                      <a:pt x="101503" y="666628"/>
                    </a:lnTo>
                    <a:cubicBezTo>
                      <a:pt x="41854" y="649836"/>
                      <a:pt x="0" y="610524"/>
                      <a:pt x="0" y="564706"/>
                    </a:cubicBezTo>
                    <a:cubicBezTo>
                      <a:pt x="0" y="518888"/>
                      <a:pt x="41854" y="479576"/>
                      <a:pt x="101503" y="462784"/>
                    </a:cubicBezTo>
                    <a:lnTo>
                      <a:pt x="109633" y="461691"/>
                    </a:lnTo>
                    <a:lnTo>
                      <a:pt x="141198" y="384788"/>
                    </a:lnTo>
                    <a:cubicBezTo>
                      <a:pt x="263995" y="159451"/>
                      <a:pt x="567565" y="0"/>
                      <a:pt x="92260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1A99D7D5-073A-5F1A-056F-62F0DBBDB884}"/>
                  </a:ext>
                </a:extLst>
              </p:cNvPr>
              <p:cNvGrpSpPr/>
              <p:nvPr/>
            </p:nvGrpSpPr>
            <p:grpSpPr>
              <a:xfrm flipH="1">
                <a:off x="7344723" y="3924055"/>
                <a:ext cx="1919032" cy="654413"/>
                <a:chOff x="4510769" y="3769129"/>
                <a:chExt cx="1919032" cy="654413"/>
              </a:xfrm>
            </p:grpSpPr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CA07686F-4FEC-ABFB-B939-AF3EDB808821}"/>
                    </a:ext>
                  </a:extLst>
                </p:cNvPr>
                <p:cNvSpPr/>
                <p:nvPr/>
              </p:nvSpPr>
              <p:spPr bwMode="auto">
                <a:xfrm rot="583192">
                  <a:off x="5035854" y="3953781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FD32E8AE-E5FC-239F-7E37-2426ECC39917}"/>
                    </a:ext>
                  </a:extLst>
                </p:cNvPr>
                <p:cNvSpPr/>
                <p:nvPr/>
              </p:nvSpPr>
              <p:spPr bwMode="auto">
                <a:xfrm>
                  <a:off x="5249214" y="4037601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BEDF7EE9-74AF-23CB-7E62-9A2C528C7647}"/>
                    </a:ext>
                  </a:extLst>
                </p:cNvPr>
                <p:cNvSpPr/>
                <p:nvPr/>
              </p:nvSpPr>
              <p:spPr bwMode="auto">
                <a:xfrm>
                  <a:off x="4860594" y="4090941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E72BBD83-9F46-DD23-8FD4-5538C7E3195D}"/>
                    </a:ext>
                  </a:extLst>
                </p:cNvPr>
                <p:cNvSpPr/>
                <p:nvPr/>
              </p:nvSpPr>
              <p:spPr bwMode="auto">
                <a:xfrm>
                  <a:off x="5081574" y="4121421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7C1C3C70-F7BC-A884-8C58-980C2D5339E7}"/>
                    </a:ext>
                  </a:extLst>
                </p:cNvPr>
                <p:cNvSpPr/>
                <p:nvPr/>
              </p:nvSpPr>
              <p:spPr bwMode="auto">
                <a:xfrm>
                  <a:off x="5325414" y="4174761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0E00DF4C-469F-A6AC-072E-97A5C8D59D61}"/>
                    </a:ext>
                  </a:extLst>
                </p:cNvPr>
                <p:cNvSpPr/>
                <p:nvPr/>
              </p:nvSpPr>
              <p:spPr bwMode="auto">
                <a:xfrm>
                  <a:off x="5233974" y="3892821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920717A0-564C-4194-D16F-A478C3A3567C}"/>
                    </a:ext>
                  </a:extLst>
                </p:cNvPr>
                <p:cNvSpPr/>
                <p:nvPr/>
              </p:nvSpPr>
              <p:spPr bwMode="auto">
                <a:xfrm rot="583192">
                  <a:off x="5515914" y="4083321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E3D168BC-CEFF-292F-CAD6-8682FB39FD27}"/>
                    </a:ext>
                  </a:extLst>
                </p:cNvPr>
                <p:cNvSpPr/>
                <p:nvPr/>
              </p:nvSpPr>
              <p:spPr bwMode="auto">
                <a:xfrm>
                  <a:off x="5127929" y="4007756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8ED50F4C-0AA6-FAF0-0376-1E62CFCC6824}"/>
                    </a:ext>
                  </a:extLst>
                </p:cNvPr>
                <p:cNvSpPr/>
                <p:nvPr/>
              </p:nvSpPr>
              <p:spPr bwMode="auto">
                <a:xfrm rot="1073695">
                  <a:off x="5341289" y="4091576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82FAD5F7-936C-67EB-247E-03A2ED40D1C0}"/>
                    </a:ext>
                  </a:extLst>
                </p:cNvPr>
                <p:cNvSpPr/>
                <p:nvPr/>
              </p:nvSpPr>
              <p:spPr bwMode="auto">
                <a:xfrm rot="20676084">
                  <a:off x="4952669" y="4144916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C5A4A6E8-BFDE-C644-E9AB-40DEB296FCA7}"/>
                    </a:ext>
                  </a:extLst>
                </p:cNvPr>
                <p:cNvSpPr/>
                <p:nvPr/>
              </p:nvSpPr>
              <p:spPr bwMode="auto">
                <a:xfrm>
                  <a:off x="5173649" y="4175396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14F2286A-4B7B-7459-CCCE-003DE7F5463A}"/>
                    </a:ext>
                  </a:extLst>
                </p:cNvPr>
                <p:cNvSpPr/>
                <p:nvPr/>
              </p:nvSpPr>
              <p:spPr bwMode="auto">
                <a:xfrm>
                  <a:off x="5417489" y="4228736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24EFA7D3-1E6B-E4D3-052D-605B88B20E74}"/>
                    </a:ext>
                  </a:extLst>
                </p:cNvPr>
                <p:cNvSpPr/>
                <p:nvPr/>
              </p:nvSpPr>
              <p:spPr bwMode="auto">
                <a:xfrm>
                  <a:off x="5345732" y="395327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DC903CED-8A48-DED6-BAE2-D555FD04641D}"/>
                    </a:ext>
                  </a:extLst>
                </p:cNvPr>
                <p:cNvSpPr/>
                <p:nvPr/>
              </p:nvSpPr>
              <p:spPr bwMode="auto">
                <a:xfrm>
                  <a:off x="5607989" y="4137296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50711671-E637-1B0E-0803-0148CC4CF14A}"/>
                    </a:ext>
                  </a:extLst>
                </p:cNvPr>
                <p:cNvSpPr/>
                <p:nvPr/>
              </p:nvSpPr>
              <p:spPr bwMode="auto">
                <a:xfrm>
                  <a:off x="4781854" y="4128406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A8412729-C709-5EB4-D050-7D6D9E36497C}"/>
                    </a:ext>
                  </a:extLst>
                </p:cNvPr>
                <p:cNvSpPr/>
                <p:nvPr/>
              </p:nvSpPr>
              <p:spPr bwMode="auto">
                <a:xfrm>
                  <a:off x="4995214" y="4212226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7D59836E-E9D3-9FE8-FA75-DC77F66FFFE1}"/>
                    </a:ext>
                  </a:extLst>
                </p:cNvPr>
                <p:cNvSpPr/>
                <p:nvPr/>
              </p:nvSpPr>
              <p:spPr bwMode="auto">
                <a:xfrm rot="20676084">
                  <a:off x="4905238" y="4296956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553210AF-BE4F-6EF7-C11C-DB8A0F569196}"/>
                    </a:ext>
                  </a:extLst>
                </p:cNvPr>
                <p:cNvSpPr/>
                <p:nvPr/>
              </p:nvSpPr>
              <p:spPr bwMode="auto">
                <a:xfrm>
                  <a:off x="4876218" y="4203691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48F7C5B2-5185-913A-280F-316A3DBE32DB}"/>
                    </a:ext>
                  </a:extLst>
                </p:cNvPr>
                <p:cNvSpPr/>
                <p:nvPr/>
              </p:nvSpPr>
              <p:spPr bwMode="auto">
                <a:xfrm rot="490503">
                  <a:off x="5100365" y="4265566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FCC78B0E-FC28-CA5F-0328-EBB7E44345E3}"/>
                    </a:ext>
                  </a:extLst>
                </p:cNvPr>
                <p:cNvSpPr/>
                <p:nvPr/>
              </p:nvSpPr>
              <p:spPr bwMode="auto">
                <a:xfrm>
                  <a:off x="4979974" y="4067446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69933B7A-40F5-EAF6-B18C-563592498916}"/>
                    </a:ext>
                  </a:extLst>
                </p:cNvPr>
                <p:cNvSpPr/>
                <p:nvPr/>
              </p:nvSpPr>
              <p:spPr bwMode="auto">
                <a:xfrm>
                  <a:off x="5261914" y="4257946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525857D6-B6D5-A69A-691F-5DC5D0BB3AE6}"/>
                    </a:ext>
                  </a:extLst>
                </p:cNvPr>
                <p:cNvSpPr/>
                <p:nvPr/>
              </p:nvSpPr>
              <p:spPr bwMode="auto">
                <a:xfrm>
                  <a:off x="5464038" y="4166781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17A0B632-3B43-7B65-5A89-80B152B1429B}"/>
                    </a:ext>
                  </a:extLst>
                </p:cNvPr>
                <p:cNvSpPr/>
                <p:nvPr/>
              </p:nvSpPr>
              <p:spPr bwMode="auto">
                <a:xfrm>
                  <a:off x="5375138" y="4293781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171221B8-544B-CCB4-1F4B-077150679196}"/>
                    </a:ext>
                  </a:extLst>
                </p:cNvPr>
                <p:cNvSpPr/>
                <p:nvPr/>
              </p:nvSpPr>
              <p:spPr bwMode="auto">
                <a:xfrm>
                  <a:off x="5505313" y="4296956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BC07BC15-E535-20C8-D679-A5BABDC0B2A6}"/>
                    </a:ext>
                  </a:extLst>
                </p:cNvPr>
                <p:cNvSpPr/>
                <p:nvPr/>
              </p:nvSpPr>
              <p:spPr bwMode="auto">
                <a:xfrm>
                  <a:off x="5642188" y="4303442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3AFE260B-D1C6-E874-4E41-23D090AC3FA7}"/>
                    </a:ext>
                  </a:extLst>
                </p:cNvPr>
                <p:cNvSpPr/>
                <p:nvPr/>
              </p:nvSpPr>
              <p:spPr bwMode="auto">
                <a:xfrm>
                  <a:off x="5190988" y="4296956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3BB8EA17-4A22-3360-6F5B-DC3DCDB6FBF2}"/>
                    </a:ext>
                  </a:extLst>
                </p:cNvPr>
                <p:cNvSpPr/>
                <p:nvPr/>
              </p:nvSpPr>
              <p:spPr bwMode="auto">
                <a:xfrm rot="20616540">
                  <a:off x="5206032" y="409615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6C42AEF9-B4AB-2E61-CED5-031C4492E9B8}"/>
                    </a:ext>
                  </a:extLst>
                </p:cNvPr>
                <p:cNvSpPr/>
                <p:nvPr/>
              </p:nvSpPr>
              <p:spPr bwMode="auto">
                <a:xfrm>
                  <a:off x="4777407" y="424855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3EBBDDD9-4BCC-B7BB-CE72-4C9C05ECCA08}"/>
                    </a:ext>
                  </a:extLst>
                </p:cNvPr>
                <p:cNvSpPr/>
                <p:nvPr/>
              </p:nvSpPr>
              <p:spPr bwMode="auto">
                <a:xfrm rot="21215573">
                  <a:off x="5450507" y="399137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C1FA3EFB-3F3A-7C3A-6601-8D5420014594}"/>
                    </a:ext>
                  </a:extLst>
                </p:cNvPr>
                <p:cNvSpPr/>
                <p:nvPr/>
              </p:nvSpPr>
              <p:spPr bwMode="auto">
                <a:xfrm rot="490503">
                  <a:off x="5567982" y="422632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73A58C6A-E320-0C53-85E8-04EEB46D138C}"/>
                    </a:ext>
                  </a:extLst>
                </p:cNvPr>
                <p:cNvSpPr/>
                <p:nvPr/>
              </p:nvSpPr>
              <p:spPr bwMode="auto">
                <a:xfrm>
                  <a:off x="5764404" y="4176501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411EF771-1A6F-9A7F-CB38-605EC111EE4B}"/>
                    </a:ext>
                  </a:extLst>
                </p:cNvPr>
                <p:cNvSpPr/>
                <p:nvPr/>
              </p:nvSpPr>
              <p:spPr bwMode="auto">
                <a:xfrm>
                  <a:off x="4545694" y="419457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46F214A8-D27E-8791-3DE5-A426BA943894}"/>
                    </a:ext>
                  </a:extLst>
                </p:cNvPr>
                <p:cNvSpPr/>
                <p:nvPr/>
              </p:nvSpPr>
              <p:spPr bwMode="auto">
                <a:xfrm>
                  <a:off x="5028232" y="427077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CA9CE628-799B-20B8-EA23-4167A75103F6}"/>
                    </a:ext>
                  </a:extLst>
                </p:cNvPr>
                <p:cNvSpPr/>
                <p:nvPr/>
              </p:nvSpPr>
              <p:spPr bwMode="auto">
                <a:xfrm>
                  <a:off x="4631357" y="426442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7C905079-64E6-4111-0306-15E43C3C1EFC}"/>
                    </a:ext>
                  </a:extLst>
                </p:cNvPr>
                <p:cNvSpPr/>
                <p:nvPr/>
              </p:nvSpPr>
              <p:spPr bwMode="auto">
                <a:xfrm rot="20291657">
                  <a:off x="4710732" y="419457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E232B6B9-8F89-175A-2D84-EAE20D60DF36}"/>
                    </a:ext>
                  </a:extLst>
                </p:cNvPr>
                <p:cNvSpPr/>
                <p:nvPr/>
              </p:nvSpPr>
              <p:spPr bwMode="auto">
                <a:xfrm rot="583192">
                  <a:off x="5123482" y="393105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94ACE8AD-CE06-655E-2000-BAED63625EA0}"/>
                    </a:ext>
                  </a:extLst>
                </p:cNvPr>
                <p:cNvSpPr/>
                <p:nvPr/>
              </p:nvSpPr>
              <p:spPr bwMode="auto">
                <a:xfrm rot="21215573">
                  <a:off x="4916518" y="3988837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A8C4C041-A67D-AE1E-1E48-4627FDF00EA7}"/>
                    </a:ext>
                  </a:extLst>
                </p:cNvPr>
                <p:cNvSpPr/>
                <p:nvPr/>
              </p:nvSpPr>
              <p:spPr bwMode="auto">
                <a:xfrm>
                  <a:off x="4637707" y="411202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7FE3E6B2-4E16-FC70-8AA0-C2D2B9375416}"/>
                    </a:ext>
                  </a:extLst>
                </p:cNvPr>
                <p:cNvSpPr/>
                <p:nvPr/>
              </p:nvSpPr>
              <p:spPr bwMode="auto">
                <a:xfrm rot="490503">
                  <a:off x="4707557" y="402947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3B6E7647-8903-56CF-B02A-E580B2CE5EDA}"/>
                    </a:ext>
                  </a:extLst>
                </p:cNvPr>
                <p:cNvSpPr/>
                <p:nvPr/>
              </p:nvSpPr>
              <p:spPr bwMode="auto">
                <a:xfrm rot="20607057">
                  <a:off x="4891707" y="388977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3967244A-0CBB-A5EB-C93D-22E68847B0A0}"/>
                    </a:ext>
                  </a:extLst>
                </p:cNvPr>
                <p:cNvSpPr/>
                <p:nvPr/>
              </p:nvSpPr>
              <p:spPr bwMode="auto">
                <a:xfrm>
                  <a:off x="5421994" y="387390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422441CC-3E0E-E89B-914C-1E605C2BECCA}"/>
                    </a:ext>
                  </a:extLst>
                </p:cNvPr>
                <p:cNvSpPr/>
                <p:nvPr/>
              </p:nvSpPr>
              <p:spPr bwMode="auto">
                <a:xfrm>
                  <a:off x="5552169" y="386120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EBB136C9-DA1C-A0D6-B427-999BEEFD213F}"/>
                    </a:ext>
                  </a:extLst>
                </p:cNvPr>
                <p:cNvSpPr/>
                <p:nvPr/>
              </p:nvSpPr>
              <p:spPr bwMode="auto">
                <a:xfrm>
                  <a:off x="5685519" y="378817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020AD408-8D0D-A2F7-FD10-12B0F3E2FE37}"/>
                    </a:ext>
                  </a:extLst>
                </p:cNvPr>
                <p:cNvSpPr/>
                <p:nvPr/>
              </p:nvSpPr>
              <p:spPr bwMode="auto">
                <a:xfrm rot="20676084">
                  <a:off x="5783944" y="384850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E3C5736F-8AF7-7EA5-1243-85CF21BF2E60}"/>
                    </a:ext>
                  </a:extLst>
                </p:cNvPr>
                <p:cNvSpPr/>
                <p:nvPr/>
              </p:nvSpPr>
              <p:spPr bwMode="auto">
                <a:xfrm rot="20676084">
                  <a:off x="6079219" y="400090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A20C11D6-CC93-DC21-EEF8-32CC9EDD81A9}"/>
                    </a:ext>
                  </a:extLst>
                </p:cNvPr>
                <p:cNvSpPr/>
                <p:nvPr/>
              </p:nvSpPr>
              <p:spPr bwMode="auto">
                <a:xfrm>
                  <a:off x="5523594" y="376912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4BE4F898-EDFA-2AC6-C988-30FB9A8FBB14}"/>
                    </a:ext>
                  </a:extLst>
                </p:cNvPr>
                <p:cNvSpPr/>
                <p:nvPr/>
              </p:nvSpPr>
              <p:spPr bwMode="auto">
                <a:xfrm>
                  <a:off x="5218794" y="395010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7F8C464F-109A-8A7F-5409-E10DD7B5E0DF}"/>
                    </a:ext>
                  </a:extLst>
                </p:cNvPr>
                <p:cNvSpPr/>
                <p:nvPr/>
              </p:nvSpPr>
              <p:spPr bwMode="auto">
                <a:xfrm rot="20676084">
                  <a:off x="5396594" y="377865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43EF319C-EA3D-7B41-8F2A-A3D81D7A5450}"/>
                    </a:ext>
                  </a:extLst>
                </p:cNvPr>
                <p:cNvSpPr/>
                <p:nvPr/>
              </p:nvSpPr>
              <p:spPr bwMode="auto">
                <a:xfrm>
                  <a:off x="5288644" y="383262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2B2071E5-825A-544B-8458-CF80E3C61845}"/>
                    </a:ext>
                  </a:extLst>
                </p:cNvPr>
                <p:cNvSpPr/>
                <p:nvPr/>
              </p:nvSpPr>
              <p:spPr bwMode="auto">
                <a:xfrm>
                  <a:off x="5161644" y="378500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091FEF4E-648E-E176-FB8D-E399620627FD}"/>
                    </a:ext>
                  </a:extLst>
                </p:cNvPr>
                <p:cNvSpPr/>
                <p:nvPr/>
              </p:nvSpPr>
              <p:spPr bwMode="auto">
                <a:xfrm>
                  <a:off x="5104494" y="383262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58B59829-A248-4AB0-9902-8DF5E45187DC}"/>
                    </a:ext>
                  </a:extLst>
                </p:cNvPr>
                <p:cNvSpPr/>
                <p:nvPr/>
              </p:nvSpPr>
              <p:spPr bwMode="auto">
                <a:xfrm rot="21000967">
                  <a:off x="4783819" y="397550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D4DDB7E5-6A44-48F4-37B1-E74E013997F0}"/>
                    </a:ext>
                  </a:extLst>
                </p:cNvPr>
                <p:cNvSpPr/>
                <p:nvPr/>
              </p:nvSpPr>
              <p:spPr bwMode="auto">
                <a:xfrm>
                  <a:off x="4510769" y="4277129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D80D4B01-08FF-DD91-29F6-AEC4FAAC56C0}"/>
                    </a:ext>
                  </a:extLst>
                </p:cNvPr>
                <p:cNvSpPr/>
                <p:nvPr/>
              </p:nvSpPr>
              <p:spPr bwMode="auto">
                <a:xfrm rot="21000967">
                  <a:off x="5631544" y="3975504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8D052AF5-5828-7795-21BC-D03B2C10234A}"/>
                    </a:ext>
                  </a:extLst>
                </p:cNvPr>
                <p:cNvSpPr/>
                <p:nvPr/>
              </p:nvSpPr>
              <p:spPr bwMode="auto">
                <a:xfrm>
                  <a:off x="4985054" y="3858531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9F6C0DCA-E0D6-A43F-3ECC-62105512CF63}"/>
                    </a:ext>
                  </a:extLst>
                </p:cNvPr>
                <p:cNvSpPr/>
                <p:nvPr/>
              </p:nvSpPr>
              <p:spPr bwMode="auto">
                <a:xfrm rot="20643570">
                  <a:off x="6258229" y="4188731"/>
                  <a:ext cx="171572" cy="120100"/>
                </a:xfrm>
                <a:custGeom>
                  <a:avLst/>
                  <a:gdLst>
                    <a:gd name="connsiteX0" fmla="*/ 922603 w 1827074"/>
                    <a:gd name="connsiteY0" fmla="*/ 0 h 1134174"/>
                    <a:gd name="connsiteX1" fmla="*/ 1704008 w 1827074"/>
                    <a:gd name="connsiteY1" fmla="*/ 384788 h 1134174"/>
                    <a:gd name="connsiteX2" fmla="*/ 1738381 w 1827074"/>
                    <a:gd name="connsiteY2" fmla="*/ 468532 h 1134174"/>
                    <a:gd name="connsiteX3" fmla="*/ 1778397 w 1827074"/>
                    <a:gd name="connsiteY3" fmla="*/ 486490 h 1134174"/>
                    <a:gd name="connsiteX4" fmla="*/ 1827074 w 1827074"/>
                    <a:gd name="connsiteY4" fmla="*/ 564706 h 1134174"/>
                    <a:gd name="connsiteX5" fmla="*/ 1778397 w 1827074"/>
                    <a:gd name="connsiteY5" fmla="*/ 642923 h 1134174"/>
                    <a:gd name="connsiteX6" fmla="*/ 1740777 w 1827074"/>
                    <a:gd name="connsiteY6" fmla="*/ 659805 h 1134174"/>
                    <a:gd name="connsiteX7" fmla="*/ 1704008 w 1827074"/>
                    <a:gd name="connsiteY7" fmla="*/ 749386 h 1134174"/>
                    <a:gd name="connsiteX8" fmla="*/ 922603 w 1827074"/>
                    <a:gd name="connsiteY8" fmla="*/ 1134174 h 1134174"/>
                    <a:gd name="connsiteX9" fmla="*/ 141198 w 1827074"/>
                    <a:gd name="connsiteY9" fmla="*/ 749386 h 1134174"/>
                    <a:gd name="connsiteX10" fmla="*/ 107565 w 1827074"/>
                    <a:gd name="connsiteY10" fmla="*/ 667443 h 1134174"/>
                    <a:gd name="connsiteX11" fmla="*/ 101503 w 1827074"/>
                    <a:gd name="connsiteY11" fmla="*/ 666628 h 1134174"/>
                    <a:gd name="connsiteX12" fmla="*/ 0 w 1827074"/>
                    <a:gd name="connsiteY12" fmla="*/ 564706 h 1134174"/>
                    <a:gd name="connsiteX13" fmla="*/ 101503 w 1827074"/>
                    <a:gd name="connsiteY13" fmla="*/ 462784 h 1134174"/>
                    <a:gd name="connsiteX14" fmla="*/ 109633 w 1827074"/>
                    <a:gd name="connsiteY14" fmla="*/ 461691 h 1134174"/>
                    <a:gd name="connsiteX15" fmla="*/ 141198 w 1827074"/>
                    <a:gd name="connsiteY15" fmla="*/ 384788 h 1134174"/>
                    <a:gd name="connsiteX16" fmla="*/ 922603 w 1827074"/>
                    <a:gd name="connsiteY16" fmla="*/ 0 h 1134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27074" h="1134174">
                      <a:moveTo>
                        <a:pt x="922603" y="0"/>
                      </a:moveTo>
                      <a:cubicBezTo>
                        <a:pt x="1277642" y="0"/>
                        <a:pt x="1581213" y="159451"/>
                        <a:pt x="1704008" y="384788"/>
                      </a:cubicBezTo>
                      <a:lnTo>
                        <a:pt x="1738381" y="468532"/>
                      </a:lnTo>
                      <a:lnTo>
                        <a:pt x="1778397" y="486490"/>
                      </a:lnTo>
                      <a:cubicBezTo>
                        <a:pt x="1808472" y="506507"/>
                        <a:pt x="1827074" y="534161"/>
                        <a:pt x="1827074" y="564706"/>
                      </a:cubicBezTo>
                      <a:cubicBezTo>
                        <a:pt x="1827074" y="595252"/>
                        <a:pt x="1808472" y="622905"/>
                        <a:pt x="1778397" y="642923"/>
                      </a:cubicBezTo>
                      <a:lnTo>
                        <a:pt x="1740777" y="659805"/>
                      </a:lnTo>
                      <a:lnTo>
                        <a:pt x="1704008" y="749386"/>
                      </a:lnTo>
                      <a:cubicBezTo>
                        <a:pt x="1581213" y="974723"/>
                        <a:pt x="1277642" y="1134174"/>
                        <a:pt x="922603" y="1134174"/>
                      </a:cubicBezTo>
                      <a:cubicBezTo>
                        <a:pt x="567565" y="1134174"/>
                        <a:pt x="263995" y="974723"/>
                        <a:pt x="141198" y="749386"/>
                      </a:cubicBezTo>
                      <a:lnTo>
                        <a:pt x="107565" y="667443"/>
                      </a:lnTo>
                      <a:lnTo>
                        <a:pt x="101503" y="666628"/>
                      </a:lnTo>
                      <a:cubicBezTo>
                        <a:pt x="41854" y="649836"/>
                        <a:pt x="0" y="610524"/>
                        <a:pt x="0" y="564706"/>
                      </a:cubicBezTo>
                      <a:cubicBezTo>
                        <a:pt x="0" y="518888"/>
                        <a:pt x="41854" y="479576"/>
                        <a:pt x="101503" y="462784"/>
                      </a:cubicBezTo>
                      <a:lnTo>
                        <a:pt x="109633" y="461691"/>
                      </a:lnTo>
                      <a:lnTo>
                        <a:pt x="141198" y="384788"/>
                      </a:lnTo>
                      <a:cubicBezTo>
                        <a:pt x="263995" y="159451"/>
                        <a:pt x="567565" y="0"/>
                        <a:pt x="92260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A224F8C4-FC77-00C6-8614-D77B9348BFFE}"/>
                  </a:ext>
                </a:extLst>
              </p:cNvPr>
              <p:cNvGrpSpPr/>
              <p:nvPr/>
            </p:nvGrpSpPr>
            <p:grpSpPr>
              <a:xfrm>
                <a:off x="6356633" y="4078981"/>
                <a:ext cx="2944999" cy="1215135"/>
                <a:chOff x="6041229" y="5402759"/>
                <a:chExt cx="1581953" cy="652729"/>
              </a:xfrm>
            </p:grpSpPr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6CC3CADD-2A78-F07A-51DB-3EB39EE80420}"/>
                    </a:ext>
                  </a:extLst>
                </p:cNvPr>
                <p:cNvGrpSpPr/>
                <p:nvPr/>
              </p:nvGrpSpPr>
              <p:grpSpPr>
                <a:xfrm>
                  <a:off x="6041229" y="5402759"/>
                  <a:ext cx="1554370" cy="652729"/>
                  <a:chOff x="452243" y="387884"/>
                  <a:chExt cx="2352676" cy="987963"/>
                </a:xfrm>
              </p:grpSpPr>
              <p:sp>
                <p:nvSpPr>
                  <p:cNvPr id="279" name="フリーフォーム 42">
                    <a:extLst>
                      <a:ext uri="{FF2B5EF4-FFF2-40B4-BE49-F238E27FC236}">
                        <a16:creationId xmlns:a16="http://schemas.microsoft.com/office/drawing/2014/main" id="{1B964758-5491-8144-5EDC-A2578C4944D8}"/>
                      </a:ext>
                    </a:extLst>
                  </p:cNvPr>
                  <p:cNvSpPr/>
                  <p:nvPr/>
                </p:nvSpPr>
                <p:spPr>
                  <a:xfrm>
                    <a:off x="452243" y="387884"/>
                    <a:ext cx="2352676" cy="817580"/>
                  </a:xfrm>
                  <a:custGeom>
                    <a:avLst/>
                    <a:gdLst>
                      <a:gd name="connsiteX0" fmla="*/ 2191007 w 2352676"/>
                      <a:gd name="connsiteY0" fmla="*/ 684230 h 817580"/>
                      <a:gd name="connsiteX1" fmla="*/ 2352676 w 2352676"/>
                      <a:gd name="connsiteY1" fmla="*/ 684230 h 817580"/>
                      <a:gd name="connsiteX2" fmla="*/ 2352676 w 2352676"/>
                      <a:gd name="connsiteY2" fmla="*/ 817580 h 817580"/>
                      <a:gd name="connsiteX3" fmla="*/ 2225322 w 2352676"/>
                      <a:gd name="connsiteY3" fmla="*/ 817580 h 817580"/>
                      <a:gd name="connsiteX4" fmla="*/ 2228851 w 2352676"/>
                      <a:gd name="connsiteY4" fmla="*/ 800100 h 817580"/>
                      <a:gd name="connsiteX5" fmla="*/ 2211635 w 2352676"/>
                      <a:gd name="connsiteY5" fmla="*/ 714826 h 817580"/>
                      <a:gd name="connsiteX6" fmla="*/ 225838 w 2352676"/>
                      <a:gd name="connsiteY6" fmla="*/ 0 h 817580"/>
                      <a:gd name="connsiteX7" fmla="*/ 695325 w 2352676"/>
                      <a:gd name="connsiteY7" fmla="*/ 0 h 817580"/>
                      <a:gd name="connsiteX8" fmla="*/ 695325 w 2352676"/>
                      <a:gd name="connsiteY8" fmla="*/ 684230 h 817580"/>
                      <a:gd name="connsiteX9" fmla="*/ 1828546 w 2352676"/>
                      <a:gd name="connsiteY9" fmla="*/ 684230 h 817580"/>
                      <a:gd name="connsiteX10" fmla="*/ 1807917 w 2352676"/>
                      <a:gd name="connsiteY10" fmla="*/ 714826 h 817580"/>
                      <a:gd name="connsiteX11" fmla="*/ 1790701 w 2352676"/>
                      <a:gd name="connsiteY11" fmla="*/ 800100 h 817580"/>
                      <a:gd name="connsiteX12" fmla="*/ 1794230 w 2352676"/>
                      <a:gd name="connsiteY12" fmla="*/ 817580 h 817580"/>
                      <a:gd name="connsiteX13" fmla="*/ 695325 w 2352676"/>
                      <a:gd name="connsiteY13" fmla="*/ 817580 h 817580"/>
                      <a:gd name="connsiteX14" fmla="*/ 596547 w 2352676"/>
                      <a:gd name="connsiteY14" fmla="*/ 817580 h 817580"/>
                      <a:gd name="connsiteX15" fmla="*/ 600076 w 2352676"/>
                      <a:gd name="connsiteY15" fmla="*/ 800100 h 817580"/>
                      <a:gd name="connsiteX16" fmla="*/ 381001 w 2352676"/>
                      <a:gd name="connsiteY16" fmla="*/ 581025 h 817580"/>
                      <a:gd name="connsiteX17" fmla="*/ 161926 w 2352676"/>
                      <a:gd name="connsiteY17" fmla="*/ 800100 h 817580"/>
                      <a:gd name="connsiteX18" fmla="*/ 165455 w 2352676"/>
                      <a:gd name="connsiteY18" fmla="*/ 817580 h 817580"/>
                      <a:gd name="connsiteX19" fmla="*/ 0 w 2352676"/>
                      <a:gd name="connsiteY19" fmla="*/ 817580 h 817580"/>
                      <a:gd name="connsiteX20" fmla="*/ 0 w 2352676"/>
                      <a:gd name="connsiteY20" fmla="*/ 391163 h 817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2352676" h="817580">
                        <a:moveTo>
                          <a:pt x="2191007" y="684230"/>
                        </a:moveTo>
                        <a:lnTo>
                          <a:pt x="2352676" y="684230"/>
                        </a:lnTo>
                        <a:lnTo>
                          <a:pt x="2352676" y="817580"/>
                        </a:lnTo>
                        <a:lnTo>
                          <a:pt x="2225322" y="817580"/>
                        </a:lnTo>
                        <a:lnTo>
                          <a:pt x="2228851" y="800100"/>
                        </a:lnTo>
                        <a:cubicBezTo>
                          <a:pt x="2228851" y="769852"/>
                          <a:pt x="2222721" y="741036"/>
                          <a:pt x="2211635" y="714826"/>
                        </a:cubicBezTo>
                        <a:close/>
                        <a:moveTo>
                          <a:pt x="225838" y="0"/>
                        </a:moveTo>
                        <a:lnTo>
                          <a:pt x="695325" y="0"/>
                        </a:lnTo>
                        <a:lnTo>
                          <a:pt x="695325" y="684230"/>
                        </a:lnTo>
                        <a:lnTo>
                          <a:pt x="1828546" y="684230"/>
                        </a:lnTo>
                        <a:lnTo>
                          <a:pt x="1807917" y="714826"/>
                        </a:lnTo>
                        <a:cubicBezTo>
                          <a:pt x="1796831" y="741036"/>
                          <a:pt x="1790701" y="769852"/>
                          <a:pt x="1790701" y="800100"/>
                        </a:cubicBezTo>
                        <a:lnTo>
                          <a:pt x="1794230" y="817580"/>
                        </a:lnTo>
                        <a:lnTo>
                          <a:pt x="695325" y="817580"/>
                        </a:lnTo>
                        <a:lnTo>
                          <a:pt x="596547" y="817580"/>
                        </a:lnTo>
                        <a:lnTo>
                          <a:pt x="600076" y="800100"/>
                        </a:lnTo>
                        <a:cubicBezTo>
                          <a:pt x="600076" y="679108"/>
                          <a:pt x="501993" y="581025"/>
                          <a:pt x="381001" y="581025"/>
                        </a:cubicBezTo>
                        <a:cubicBezTo>
                          <a:pt x="260009" y="581025"/>
                          <a:pt x="161926" y="679108"/>
                          <a:pt x="161926" y="800100"/>
                        </a:cubicBezTo>
                        <a:lnTo>
                          <a:pt x="165455" y="817580"/>
                        </a:lnTo>
                        <a:lnTo>
                          <a:pt x="0" y="817580"/>
                        </a:lnTo>
                        <a:lnTo>
                          <a:pt x="0" y="391163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F0748249-AABE-3D66-25BB-4645A144F582}"/>
                      </a:ext>
                    </a:extLst>
                  </p:cNvPr>
                  <p:cNvSpPr/>
                  <p:nvPr/>
                </p:nvSpPr>
                <p:spPr>
                  <a:xfrm>
                    <a:off x="2277741" y="1007291"/>
                    <a:ext cx="368556" cy="368556"/>
                  </a:xfrm>
                  <a:custGeom>
                    <a:avLst/>
                    <a:gdLst>
                      <a:gd name="connsiteX0" fmla="*/ 211120 w 422240"/>
                      <a:gd name="connsiteY0" fmla="*/ 96820 h 422240"/>
                      <a:gd name="connsiteX1" fmla="*/ 96820 w 422240"/>
                      <a:gd name="connsiteY1" fmla="*/ 211120 h 422240"/>
                      <a:gd name="connsiteX2" fmla="*/ 211120 w 422240"/>
                      <a:gd name="connsiteY2" fmla="*/ 325420 h 422240"/>
                      <a:gd name="connsiteX3" fmla="*/ 325420 w 422240"/>
                      <a:gd name="connsiteY3" fmla="*/ 211120 h 422240"/>
                      <a:gd name="connsiteX4" fmla="*/ 211120 w 422240"/>
                      <a:gd name="connsiteY4" fmla="*/ 96820 h 422240"/>
                      <a:gd name="connsiteX5" fmla="*/ 211120 w 422240"/>
                      <a:gd name="connsiteY5" fmla="*/ 0 h 422240"/>
                      <a:gd name="connsiteX6" fmla="*/ 422240 w 422240"/>
                      <a:gd name="connsiteY6" fmla="*/ 211120 h 422240"/>
                      <a:gd name="connsiteX7" fmla="*/ 211120 w 422240"/>
                      <a:gd name="connsiteY7" fmla="*/ 422240 h 422240"/>
                      <a:gd name="connsiteX8" fmla="*/ 0 w 422240"/>
                      <a:gd name="connsiteY8" fmla="*/ 211120 h 422240"/>
                      <a:gd name="connsiteX9" fmla="*/ 211120 w 422240"/>
                      <a:gd name="connsiteY9" fmla="*/ 0 h 422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2240" h="422240">
                        <a:moveTo>
                          <a:pt x="211120" y="96820"/>
                        </a:moveTo>
                        <a:cubicBezTo>
                          <a:pt x="147994" y="96820"/>
                          <a:pt x="96820" y="147994"/>
                          <a:pt x="96820" y="211120"/>
                        </a:cubicBezTo>
                        <a:cubicBezTo>
                          <a:pt x="96820" y="274246"/>
                          <a:pt x="147994" y="325420"/>
                          <a:pt x="211120" y="325420"/>
                        </a:cubicBezTo>
                        <a:cubicBezTo>
                          <a:pt x="274246" y="325420"/>
                          <a:pt x="325420" y="274246"/>
                          <a:pt x="325420" y="211120"/>
                        </a:cubicBezTo>
                        <a:cubicBezTo>
                          <a:pt x="325420" y="147994"/>
                          <a:pt x="274246" y="96820"/>
                          <a:pt x="211120" y="96820"/>
                        </a:cubicBezTo>
                        <a:close/>
                        <a:moveTo>
                          <a:pt x="211120" y="0"/>
                        </a:moveTo>
                        <a:cubicBezTo>
                          <a:pt x="327718" y="0"/>
                          <a:pt x="422240" y="94522"/>
                          <a:pt x="422240" y="211120"/>
                        </a:cubicBezTo>
                        <a:cubicBezTo>
                          <a:pt x="422240" y="327718"/>
                          <a:pt x="327718" y="422240"/>
                          <a:pt x="211120" y="422240"/>
                        </a:cubicBezTo>
                        <a:cubicBezTo>
                          <a:pt x="94522" y="422240"/>
                          <a:pt x="0" y="327718"/>
                          <a:pt x="0" y="211120"/>
                        </a:cubicBezTo>
                        <a:cubicBezTo>
                          <a:pt x="0" y="94522"/>
                          <a:pt x="94522" y="0"/>
                          <a:pt x="21112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CAB4C6AF-F0BB-273F-0428-7C29C9576D98}"/>
                      </a:ext>
                    </a:extLst>
                  </p:cNvPr>
                  <p:cNvSpPr/>
                  <p:nvPr/>
                </p:nvSpPr>
                <p:spPr>
                  <a:xfrm>
                    <a:off x="648966" y="1007291"/>
                    <a:ext cx="368556" cy="368556"/>
                  </a:xfrm>
                  <a:custGeom>
                    <a:avLst/>
                    <a:gdLst>
                      <a:gd name="connsiteX0" fmla="*/ 211120 w 422240"/>
                      <a:gd name="connsiteY0" fmla="*/ 96820 h 422240"/>
                      <a:gd name="connsiteX1" fmla="*/ 96820 w 422240"/>
                      <a:gd name="connsiteY1" fmla="*/ 211120 h 422240"/>
                      <a:gd name="connsiteX2" fmla="*/ 211120 w 422240"/>
                      <a:gd name="connsiteY2" fmla="*/ 325420 h 422240"/>
                      <a:gd name="connsiteX3" fmla="*/ 325420 w 422240"/>
                      <a:gd name="connsiteY3" fmla="*/ 211120 h 422240"/>
                      <a:gd name="connsiteX4" fmla="*/ 211120 w 422240"/>
                      <a:gd name="connsiteY4" fmla="*/ 96820 h 422240"/>
                      <a:gd name="connsiteX5" fmla="*/ 211120 w 422240"/>
                      <a:gd name="connsiteY5" fmla="*/ 0 h 422240"/>
                      <a:gd name="connsiteX6" fmla="*/ 422240 w 422240"/>
                      <a:gd name="connsiteY6" fmla="*/ 211120 h 422240"/>
                      <a:gd name="connsiteX7" fmla="*/ 211120 w 422240"/>
                      <a:gd name="connsiteY7" fmla="*/ 422240 h 422240"/>
                      <a:gd name="connsiteX8" fmla="*/ 0 w 422240"/>
                      <a:gd name="connsiteY8" fmla="*/ 211120 h 422240"/>
                      <a:gd name="connsiteX9" fmla="*/ 211120 w 422240"/>
                      <a:gd name="connsiteY9" fmla="*/ 0 h 422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2240" h="422240">
                        <a:moveTo>
                          <a:pt x="211120" y="96820"/>
                        </a:moveTo>
                        <a:cubicBezTo>
                          <a:pt x="147994" y="96820"/>
                          <a:pt x="96820" y="147994"/>
                          <a:pt x="96820" y="211120"/>
                        </a:cubicBezTo>
                        <a:cubicBezTo>
                          <a:pt x="96820" y="274246"/>
                          <a:pt x="147994" y="325420"/>
                          <a:pt x="211120" y="325420"/>
                        </a:cubicBezTo>
                        <a:cubicBezTo>
                          <a:pt x="274246" y="325420"/>
                          <a:pt x="325420" y="274246"/>
                          <a:pt x="325420" y="211120"/>
                        </a:cubicBezTo>
                        <a:cubicBezTo>
                          <a:pt x="325420" y="147994"/>
                          <a:pt x="274246" y="96820"/>
                          <a:pt x="211120" y="96820"/>
                        </a:cubicBezTo>
                        <a:close/>
                        <a:moveTo>
                          <a:pt x="211120" y="0"/>
                        </a:moveTo>
                        <a:cubicBezTo>
                          <a:pt x="327718" y="0"/>
                          <a:pt x="422240" y="94522"/>
                          <a:pt x="422240" y="211120"/>
                        </a:cubicBezTo>
                        <a:cubicBezTo>
                          <a:pt x="422240" y="327718"/>
                          <a:pt x="327718" y="422240"/>
                          <a:pt x="211120" y="422240"/>
                        </a:cubicBezTo>
                        <a:cubicBezTo>
                          <a:pt x="94522" y="422240"/>
                          <a:pt x="0" y="327718"/>
                          <a:pt x="0" y="211120"/>
                        </a:cubicBezTo>
                        <a:cubicBezTo>
                          <a:pt x="0" y="94522"/>
                          <a:pt x="94522" y="0"/>
                          <a:pt x="21112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B5C591D7-8C38-5BD6-9840-62CD61117450}"/>
                    </a:ext>
                  </a:extLst>
                </p:cNvPr>
                <p:cNvSpPr/>
                <p:nvPr/>
              </p:nvSpPr>
              <p:spPr>
                <a:xfrm>
                  <a:off x="6534494" y="5406755"/>
                  <a:ext cx="1088688" cy="425101"/>
                </a:xfrm>
                <a:custGeom>
                  <a:avLst/>
                  <a:gdLst>
                    <a:gd name="connsiteX0" fmla="*/ 0 w 1088688"/>
                    <a:gd name="connsiteY0" fmla="*/ 0 h 425101"/>
                    <a:gd name="connsiteX1" fmla="*/ 45591 w 1088688"/>
                    <a:gd name="connsiteY1" fmla="*/ 0 h 425101"/>
                    <a:gd name="connsiteX2" fmla="*/ 45591 w 1088688"/>
                    <a:gd name="connsiteY2" fmla="*/ 222250 h 425101"/>
                    <a:gd name="connsiteX3" fmla="*/ 1088688 w 1088688"/>
                    <a:gd name="connsiteY3" fmla="*/ 222250 h 425101"/>
                    <a:gd name="connsiteX4" fmla="*/ 1088688 w 1088688"/>
                    <a:gd name="connsiteY4" fmla="*/ 425101 h 425101"/>
                    <a:gd name="connsiteX5" fmla="*/ 933834 w 1088688"/>
                    <a:gd name="connsiteY5" fmla="*/ 425101 h 425101"/>
                    <a:gd name="connsiteX6" fmla="*/ 933290 w 1088688"/>
                    <a:gd name="connsiteY6" fmla="*/ 424293 h 425101"/>
                    <a:gd name="connsiteX7" fmla="*/ 835111 w 1088688"/>
                    <a:gd name="connsiteY7" fmla="*/ 383626 h 425101"/>
                    <a:gd name="connsiteX8" fmla="*/ 736931 w 1088688"/>
                    <a:gd name="connsiteY8" fmla="*/ 424293 h 425101"/>
                    <a:gd name="connsiteX9" fmla="*/ 736387 w 1088688"/>
                    <a:gd name="connsiteY9" fmla="*/ 425101 h 425101"/>
                    <a:gd name="connsiteX10" fmla="*/ 0 w 1088688"/>
                    <a:gd name="connsiteY10" fmla="*/ 425101 h 425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8688" h="425101">
                      <a:moveTo>
                        <a:pt x="0" y="0"/>
                      </a:moveTo>
                      <a:lnTo>
                        <a:pt x="45591" y="0"/>
                      </a:lnTo>
                      <a:lnTo>
                        <a:pt x="45591" y="222250"/>
                      </a:lnTo>
                      <a:lnTo>
                        <a:pt x="1088688" y="222250"/>
                      </a:lnTo>
                      <a:lnTo>
                        <a:pt x="1088688" y="425101"/>
                      </a:lnTo>
                      <a:lnTo>
                        <a:pt x="933834" y="425101"/>
                      </a:lnTo>
                      <a:lnTo>
                        <a:pt x="933290" y="424293"/>
                      </a:lnTo>
                      <a:cubicBezTo>
                        <a:pt x="908164" y="399168"/>
                        <a:pt x="873452" y="383626"/>
                        <a:pt x="835111" y="383626"/>
                      </a:cubicBezTo>
                      <a:cubicBezTo>
                        <a:pt x="796769" y="383626"/>
                        <a:pt x="762058" y="399168"/>
                        <a:pt x="736931" y="424293"/>
                      </a:cubicBezTo>
                      <a:lnTo>
                        <a:pt x="736387" y="425101"/>
                      </a:lnTo>
                      <a:lnTo>
                        <a:pt x="0" y="425101"/>
                      </a:lnTo>
                      <a:close/>
                    </a:path>
                  </a:pathLst>
                </a:custGeom>
                <a:solidFill>
                  <a:srgbClr val="000000">
                    <a:lumMod val="65000"/>
                    <a:lumOff val="35000"/>
                  </a:srgbClr>
                </a:soli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4" name="正方形/長方形 2233">
                <a:extLst>
                  <a:ext uri="{FF2B5EF4-FFF2-40B4-BE49-F238E27FC236}">
                    <a16:creationId xmlns:a16="http://schemas.microsoft.com/office/drawing/2014/main" id="{B7E93059-4BAC-3D80-2C63-998FF8CB4661}"/>
                  </a:ext>
                </a:extLst>
              </p:cNvPr>
              <p:cNvSpPr/>
              <p:nvPr/>
            </p:nvSpPr>
            <p:spPr bwMode="auto">
              <a:xfrm>
                <a:off x="6461233" y="4144154"/>
                <a:ext cx="522629" cy="401651"/>
              </a:xfrm>
              <a:custGeom>
                <a:avLst/>
                <a:gdLst>
                  <a:gd name="connsiteX0" fmla="*/ 0 w 558135"/>
                  <a:gd name="connsiteY0" fmla="*/ 0 h 429339"/>
                  <a:gd name="connsiteX1" fmla="*/ 558135 w 558135"/>
                  <a:gd name="connsiteY1" fmla="*/ 0 h 429339"/>
                  <a:gd name="connsiteX2" fmla="*/ 558135 w 558135"/>
                  <a:gd name="connsiteY2" fmla="*/ 429339 h 429339"/>
                  <a:gd name="connsiteX3" fmla="*/ 0 w 558135"/>
                  <a:gd name="connsiteY3" fmla="*/ 429339 h 429339"/>
                  <a:gd name="connsiteX4" fmla="*/ 0 w 558135"/>
                  <a:gd name="connsiteY4" fmla="*/ 0 h 429339"/>
                  <a:gd name="connsiteX0" fmla="*/ 221456 w 558135"/>
                  <a:gd name="connsiteY0" fmla="*/ 0 h 429339"/>
                  <a:gd name="connsiteX1" fmla="*/ 558135 w 558135"/>
                  <a:gd name="connsiteY1" fmla="*/ 0 h 429339"/>
                  <a:gd name="connsiteX2" fmla="*/ 558135 w 558135"/>
                  <a:gd name="connsiteY2" fmla="*/ 429339 h 429339"/>
                  <a:gd name="connsiteX3" fmla="*/ 0 w 558135"/>
                  <a:gd name="connsiteY3" fmla="*/ 429339 h 429339"/>
                  <a:gd name="connsiteX4" fmla="*/ 221456 w 558135"/>
                  <a:gd name="connsiteY4" fmla="*/ 0 h 429339"/>
                  <a:gd name="connsiteX0" fmla="*/ 228600 w 558135"/>
                  <a:gd name="connsiteY0" fmla="*/ 2381 h 429339"/>
                  <a:gd name="connsiteX1" fmla="*/ 558135 w 558135"/>
                  <a:gd name="connsiteY1" fmla="*/ 0 h 429339"/>
                  <a:gd name="connsiteX2" fmla="*/ 558135 w 558135"/>
                  <a:gd name="connsiteY2" fmla="*/ 429339 h 429339"/>
                  <a:gd name="connsiteX3" fmla="*/ 0 w 558135"/>
                  <a:gd name="connsiteY3" fmla="*/ 429339 h 429339"/>
                  <a:gd name="connsiteX4" fmla="*/ 228600 w 558135"/>
                  <a:gd name="connsiteY4" fmla="*/ 2381 h 429339"/>
                  <a:gd name="connsiteX0" fmla="*/ 228600 w 558135"/>
                  <a:gd name="connsiteY0" fmla="*/ 0 h 429339"/>
                  <a:gd name="connsiteX1" fmla="*/ 558135 w 558135"/>
                  <a:gd name="connsiteY1" fmla="*/ 0 h 429339"/>
                  <a:gd name="connsiteX2" fmla="*/ 558135 w 558135"/>
                  <a:gd name="connsiteY2" fmla="*/ 429339 h 429339"/>
                  <a:gd name="connsiteX3" fmla="*/ 0 w 558135"/>
                  <a:gd name="connsiteY3" fmla="*/ 429339 h 429339"/>
                  <a:gd name="connsiteX4" fmla="*/ 228600 w 558135"/>
                  <a:gd name="connsiteY4" fmla="*/ 0 h 42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8135" h="429339">
                    <a:moveTo>
                      <a:pt x="228600" y="0"/>
                    </a:moveTo>
                    <a:lnTo>
                      <a:pt x="558135" y="0"/>
                    </a:lnTo>
                    <a:lnTo>
                      <a:pt x="558135" y="429339"/>
                    </a:lnTo>
                    <a:lnTo>
                      <a:pt x="0" y="429339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0F99152E-E50A-8B59-8D47-99B8F00806CE}"/>
                  </a:ext>
                </a:extLst>
              </p:cNvPr>
              <p:cNvSpPr/>
              <p:nvPr/>
            </p:nvSpPr>
            <p:spPr bwMode="auto">
              <a:xfrm>
                <a:off x="6710385" y="4957178"/>
                <a:ext cx="232162" cy="232158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FCDF2CA3-F494-C0E4-9E51-481F2F00021D}"/>
                  </a:ext>
                </a:extLst>
              </p:cNvPr>
              <p:cNvSpPr/>
              <p:nvPr/>
            </p:nvSpPr>
            <p:spPr bwMode="auto">
              <a:xfrm>
                <a:off x="8715397" y="4957178"/>
                <a:ext cx="232162" cy="232158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94" name="テキスト ボックス 493">
              <a:extLst>
                <a:ext uri="{FF2B5EF4-FFF2-40B4-BE49-F238E27FC236}">
                  <a16:creationId xmlns:a16="http://schemas.microsoft.com/office/drawing/2014/main" id="{F206BB37-D88B-5ED6-50C4-660B382D2A97}"/>
                </a:ext>
              </a:extLst>
            </p:cNvPr>
            <p:cNvSpPr txBox="1"/>
            <p:nvPr/>
          </p:nvSpPr>
          <p:spPr>
            <a:xfrm>
              <a:off x="7146340" y="5988994"/>
              <a:ext cx="1572028" cy="2911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レモン</a:t>
              </a:r>
              <a:r>
                <a:rPr kumimoji="1" lang="en-US" altLang="ja-JP" b="1" dirty="0">
                  <a:solidFill>
                    <a:srgbClr val="000000"/>
                  </a:solidFill>
                  <a:latin typeface="メイリオ"/>
                  <a:ea typeface="メイリオ"/>
                </a:rPr>
                <a:t>1000</a:t>
              </a: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個分</a:t>
              </a:r>
            </a:p>
          </p:txBody>
        </p:sp>
      </p:grpSp>
      <p:grpSp>
        <p:nvGrpSpPr>
          <p:cNvPr id="679" name="グループ化 678">
            <a:extLst>
              <a:ext uri="{FF2B5EF4-FFF2-40B4-BE49-F238E27FC236}">
                <a16:creationId xmlns:a16="http://schemas.microsoft.com/office/drawing/2014/main" id="{1BFE6528-EF3F-A3C4-5F2F-51C4550D0E82}"/>
              </a:ext>
            </a:extLst>
          </p:cNvPr>
          <p:cNvGrpSpPr/>
          <p:nvPr/>
        </p:nvGrpSpPr>
        <p:grpSpPr>
          <a:xfrm>
            <a:off x="7146340" y="909176"/>
            <a:ext cx="1577043" cy="2399597"/>
            <a:chOff x="7146340" y="909176"/>
            <a:chExt cx="1577043" cy="2399597"/>
          </a:xfrm>
        </p:grpSpPr>
        <p:sp>
          <p:nvSpPr>
            <p:cNvPr id="489" name="テキスト ボックス 488">
              <a:extLst>
                <a:ext uri="{FF2B5EF4-FFF2-40B4-BE49-F238E27FC236}">
                  <a16:creationId xmlns:a16="http://schemas.microsoft.com/office/drawing/2014/main" id="{0952A84A-29E1-D2E0-7A41-14F82A0C413F}"/>
                </a:ext>
              </a:extLst>
            </p:cNvPr>
            <p:cNvSpPr txBox="1"/>
            <p:nvPr/>
          </p:nvSpPr>
          <p:spPr>
            <a:xfrm>
              <a:off x="7146340" y="3017645"/>
              <a:ext cx="1572028" cy="2911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レモン</a:t>
              </a:r>
              <a:r>
                <a:rPr kumimoji="1" lang="en-US" altLang="ja-JP" b="1" dirty="0">
                  <a:solidFill>
                    <a:srgbClr val="000000"/>
                  </a:solidFill>
                  <a:latin typeface="メイリオ"/>
                  <a:ea typeface="メイリオ"/>
                </a:rPr>
                <a:t>50</a:t>
              </a: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個分</a:t>
              </a:r>
            </a:p>
          </p:txBody>
        </p: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95E733F9-11DE-9779-016C-753F506B5CCF}"/>
                </a:ext>
              </a:extLst>
            </p:cNvPr>
            <p:cNvGrpSpPr/>
            <p:nvPr/>
          </p:nvGrpSpPr>
          <p:grpSpPr>
            <a:xfrm>
              <a:off x="7186364" y="909176"/>
              <a:ext cx="1537019" cy="2035030"/>
              <a:chOff x="4248790" y="4737350"/>
              <a:chExt cx="1924282" cy="2547771"/>
            </a:xfrm>
          </p:grpSpPr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54CD0DCE-272E-169E-8735-CBDB9F0CB482}"/>
                  </a:ext>
                </a:extLst>
              </p:cNvPr>
              <p:cNvSpPr/>
              <p:nvPr/>
            </p:nvSpPr>
            <p:spPr bwMode="auto">
              <a:xfrm>
                <a:off x="4287623" y="5299609"/>
                <a:ext cx="1854188" cy="1985512"/>
              </a:xfrm>
              <a:custGeom>
                <a:avLst/>
                <a:gdLst>
                  <a:gd name="connsiteX0" fmla="*/ 1576 w 1854188"/>
                  <a:gd name="connsiteY0" fmla="*/ 0 h 1985512"/>
                  <a:gd name="connsiteX1" fmla="*/ 1854188 w 1854188"/>
                  <a:gd name="connsiteY1" fmla="*/ 0 h 1985512"/>
                  <a:gd name="connsiteX2" fmla="*/ 1854188 w 1854188"/>
                  <a:gd name="connsiteY2" fmla="*/ 1386269 h 1985512"/>
                  <a:gd name="connsiteX3" fmla="*/ 1851254 w 1854188"/>
                  <a:gd name="connsiteY3" fmla="*/ 1386269 h 1985512"/>
                  <a:gd name="connsiteX4" fmla="*/ 1853492 w 1854188"/>
                  <a:gd name="connsiteY4" fmla="*/ 1413618 h 1985512"/>
                  <a:gd name="connsiteX5" fmla="*/ 926746 w 1854188"/>
                  <a:gd name="connsiteY5" fmla="*/ 1985512 h 1985512"/>
                  <a:gd name="connsiteX6" fmla="*/ 0 w 1854188"/>
                  <a:gd name="connsiteY6" fmla="*/ 1413618 h 1985512"/>
                  <a:gd name="connsiteX7" fmla="*/ 2238 w 1854188"/>
                  <a:gd name="connsiteY7" fmla="*/ 1386269 h 1985512"/>
                  <a:gd name="connsiteX8" fmla="*/ 1576 w 1854188"/>
                  <a:gd name="connsiteY8" fmla="*/ 1386269 h 1985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54188" h="1985512">
                    <a:moveTo>
                      <a:pt x="1576" y="0"/>
                    </a:moveTo>
                    <a:lnTo>
                      <a:pt x="1854188" y="0"/>
                    </a:lnTo>
                    <a:lnTo>
                      <a:pt x="1854188" y="1386269"/>
                    </a:lnTo>
                    <a:lnTo>
                      <a:pt x="1851254" y="1386269"/>
                    </a:lnTo>
                    <a:lnTo>
                      <a:pt x="1853492" y="1413618"/>
                    </a:lnTo>
                    <a:cubicBezTo>
                      <a:pt x="1853492" y="1729466"/>
                      <a:pt x="1438574" y="1985512"/>
                      <a:pt x="926746" y="1985512"/>
                    </a:cubicBezTo>
                    <a:cubicBezTo>
                      <a:pt x="414918" y="1985512"/>
                      <a:pt x="0" y="1729466"/>
                      <a:pt x="0" y="1413618"/>
                    </a:cubicBezTo>
                    <a:lnTo>
                      <a:pt x="2238" y="1386269"/>
                    </a:lnTo>
                    <a:lnTo>
                      <a:pt x="1576" y="1386269"/>
                    </a:lnTo>
                    <a:close/>
                  </a:path>
                </a:pathLst>
              </a:custGeom>
              <a:pattFill prst="dashUpDiag">
                <a:fgClr>
                  <a:srgbClr val="FFFF00"/>
                </a:fgClr>
                <a:bgClr>
                  <a:srgbClr val="CC9900"/>
                </a:bgClr>
              </a:patt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269FEB6D-BF54-10FD-68B5-E37E27872F86}"/>
                  </a:ext>
                </a:extLst>
              </p:cNvPr>
              <p:cNvGrpSpPr/>
              <p:nvPr/>
            </p:nvGrpSpPr>
            <p:grpSpPr>
              <a:xfrm>
                <a:off x="4248790" y="4737350"/>
                <a:ext cx="1924282" cy="1007953"/>
                <a:chOff x="2580680" y="4662483"/>
                <a:chExt cx="1924282" cy="1007953"/>
              </a:xfrm>
            </p:grpSpPr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6989469A-14BC-0802-9F3A-D43A6D5585F4}"/>
                    </a:ext>
                  </a:extLst>
                </p:cNvPr>
                <p:cNvSpPr/>
                <p:nvPr/>
              </p:nvSpPr>
              <p:spPr bwMode="auto">
                <a:xfrm>
                  <a:off x="2580680" y="4723609"/>
                  <a:ext cx="1924282" cy="945928"/>
                </a:xfrm>
                <a:prstGeom prst="ellipse">
                  <a:avLst/>
                </a:prstGeom>
                <a:pattFill prst="dashUpDiag">
                  <a:fgClr>
                    <a:srgbClr val="FFFF00"/>
                  </a:fgClr>
                  <a:bgClr>
                    <a:srgbClr val="CC9900"/>
                  </a:bgClr>
                </a:patt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00" name="グループ化 499">
                  <a:extLst>
                    <a:ext uri="{FF2B5EF4-FFF2-40B4-BE49-F238E27FC236}">
                      <a16:creationId xmlns:a16="http://schemas.microsoft.com/office/drawing/2014/main" id="{25342BF8-5BA1-B070-8EAA-9FA2F746FDD9}"/>
                    </a:ext>
                  </a:extLst>
                </p:cNvPr>
                <p:cNvGrpSpPr/>
                <p:nvPr/>
              </p:nvGrpSpPr>
              <p:grpSpPr>
                <a:xfrm>
                  <a:off x="2580680" y="4720206"/>
                  <a:ext cx="1924282" cy="945928"/>
                  <a:chOff x="768118" y="4356094"/>
                  <a:chExt cx="1924282" cy="945928"/>
                </a:xfrm>
              </p:grpSpPr>
              <p:sp>
                <p:nvSpPr>
                  <p:cNvPr id="581" name="楕円 580">
                    <a:extLst>
                      <a:ext uri="{FF2B5EF4-FFF2-40B4-BE49-F238E27FC236}">
                        <a16:creationId xmlns:a16="http://schemas.microsoft.com/office/drawing/2014/main" id="{30D8A831-8BEA-23F5-88F7-5A5C4C4397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2093" y="4395788"/>
                    <a:ext cx="1816332" cy="822324"/>
                  </a:xfrm>
                  <a:prstGeom prst="ellipse">
                    <a:avLst/>
                  </a:prstGeom>
                  <a:pattFill prst="dashUpDiag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582" name="グループ化 581">
                    <a:extLst>
                      <a:ext uri="{FF2B5EF4-FFF2-40B4-BE49-F238E27FC236}">
                        <a16:creationId xmlns:a16="http://schemas.microsoft.com/office/drawing/2014/main" id="{2F42FC2A-B9AB-AD5E-F5F5-F6EB799A8DB7}"/>
                      </a:ext>
                    </a:extLst>
                  </p:cNvPr>
                  <p:cNvGrpSpPr/>
                  <p:nvPr/>
                </p:nvGrpSpPr>
                <p:grpSpPr>
                  <a:xfrm>
                    <a:off x="768118" y="4356094"/>
                    <a:ext cx="1924282" cy="945928"/>
                    <a:chOff x="768118" y="4356094"/>
                    <a:chExt cx="1924282" cy="945928"/>
                  </a:xfrm>
                </p:grpSpPr>
                <p:sp>
                  <p:nvSpPr>
                    <p:cNvPr id="583" name="フリーフォーム: 図形 582">
                      <a:extLst>
                        <a:ext uri="{FF2B5EF4-FFF2-40B4-BE49-F238E27FC236}">
                          <a16:creationId xmlns:a16="http://schemas.microsoft.com/office/drawing/2014/main" id="{2841D9ED-C685-C59C-2680-20A07589E8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68118" y="4356094"/>
                      <a:ext cx="1924282" cy="945928"/>
                    </a:xfrm>
                    <a:custGeom>
                      <a:avLst/>
                      <a:gdLst>
                        <a:gd name="connsiteX0" fmla="*/ 962141 w 1924282"/>
                        <a:gd name="connsiteY0" fmla="*/ 53753 h 945928"/>
                        <a:gd name="connsiteX1" fmla="*/ 60557 w 1924282"/>
                        <a:gd name="connsiteY1" fmla="*/ 447453 h 945928"/>
                        <a:gd name="connsiteX2" fmla="*/ 962141 w 1924282"/>
                        <a:gd name="connsiteY2" fmla="*/ 841153 h 945928"/>
                        <a:gd name="connsiteX3" fmla="*/ 1863725 w 1924282"/>
                        <a:gd name="connsiteY3" fmla="*/ 447453 h 945928"/>
                        <a:gd name="connsiteX4" fmla="*/ 962141 w 1924282"/>
                        <a:gd name="connsiteY4" fmla="*/ 53753 h 945928"/>
                        <a:gd name="connsiteX5" fmla="*/ 962141 w 1924282"/>
                        <a:gd name="connsiteY5" fmla="*/ 0 h 945928"/>
                        <a:gd name="connsiteX6" fmla="*/ 1924282 w 1924282"/>
                        <a:gd name="connsiteY6" fmla="*/ 472964 h 945928"/>
                        <a:gd name="connsiteX7" fmla="*/ 962141 w 1924282"/>
                        <a:gd name="connsiteY7" fmla="*/ 945928 h 945928"/>
                        <a:gd name="connsiteX8" fmla="*/ 0 w 1924282"/>
                        <a:gd name="connsiteY8" fmla="*/ 472964 h 945928"/>
                        <a:gd name="connsiteX9" fmla="*/ 962141 w 1924282"/>
                        <a:gd name="connsiteY9" fmla="*/ 0 h 945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24282" h="945928">
                          <a:moveTo>
                            <a:pt x="962141" y="53753"/>
                          </a:moveTo>
                          <a:cubicBezTo>
                            <a:pt x="464210" y="53753"/>
                            <a:pt x="60557" y="230018"/>
                            <a:pt x="60557" y="447453"/>
                          </a:cubicBezTo>
                          <a:cubicBezTo>
                            <a:pt x="60557" y="664888"/>
                            <a:pt x="464210" y="841153"/>
                            <a:pt x="962141" y="841153"/>
                          </a:cubicBezTo>
                          <a:cubicBezTo>
                            <a:pt x="1460072" y="841153"/>
                            <a:pt x="1863725" y="664888"/>
                            <a:pt x="1863725" y="447453"/>
                          </a:cubicBezTo>
                          <a:cubicBezTo>
                            <a:pt x="1863725" y="230018"/>
                            <a:pt x="1460072" y="53753"/>
                            <a:pt x="962141" y="53753"/>
                          </a:cubicBezTo>
                          <a:close/>
                          <a:moveTo>
                            <a:pt x="962141" y="0"/>
                          </a:moveTo>
                          <a:cubicBezTo>
                            <a:pt x="1493517" y="0"/>
                            <a:pt x="1924282" y="211753"/>
                            <a:pt x="1924282" y="472964"/>
                          </a:cubicBezTo>
                          <a:cubicBezTo>
                            <a:pt x="1924282" y="734175"/>
                            <a:pt x="1493517" y="945928"/>
                            <a:pt x="962141" y="945928"/>
                          </a:cubicBezTo>
                          <a:cubicBezTo>
                            <a:pt x="430765" y="945928"/>
                            <a:pt x="0" y="734175"/>
                            <a:pt x="0" y="472964"/>
                          </a:cubicBezTo>
                          <a:cubicBezTo>
                            <a:pt x="0" y="211753"/>
                            <a:pt x="430765" y="0"/>
                            <a:pt x="962141" y="0"/>
                          </a:cubicBezTo>
                          <a:close/>
                        </a:path>
                      </a:pathLst>
                    </a:custGeom>
                    <a:pattFill prst="dashUpDiag">
                      <a:fgClr>
                        <a:srgbClr val="FFFF00"/>
                      </a:fgClr>
                      <a:bgClr>
                        <a:srgbClr val="CC9900"/>
                      </a:bgClr>
                    </a:patt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84" name="フリーフォーム: 図形 583">
                      <a:extLst>
                        <a:ext uri="{FF2B5EF4-FFF2-40B4-BE49-F238E27FC236}">
                          <a16:creationId xmlns:a16="http://schemas.microsoft.com/office/drawing/2014/main" id="{A90FF9A5-D678-01C8-4820-98CA3627B8D9}"/>
                        </a:ext>
                      </a:extLst>
                    </p:cNvPr>
                    <p:cNvSpPr/>
                    <p:nvPr/>
                  </p:nvSpPr>
                  <p:spPr bwMode="auto">
                    <a:xfrm rot="12823910" flipH="1">
                      <a:off x="2389668" y="4493143"/>
                      <a:ext cx="145099" cy="90616"/>
                    </a:xfrm>
                    <a:custGeom>
                      <a:avLst/>
                      <a:gdLst>
                        <a:gd name="connsiteX0" fmla="*/ 12971 w 182914"/>
                        <a:gd name="connsiteY0" fmla="*/ 12971 h 108395"/>
                        <a:gd name="connsiteX1" fmla="*/ 44284 w 182914"/>
                        <a:gd name="connsiteY1" fmla="*/ 0 h 108395"/>
                        <a:gd name="connsiteX2" fmla="*/ 146420 w 182914"/>
                        <a:gd name="connsiteY2" fmla="*/ 0 h 108395"/>
                        <a:gd name="connsiteX3" fmla="*/ 177734 w 182914"/>
                        <a:gd name="connsiteY3" fmla="*/ 12971 h 108395"/>
                        <a:gd name="connsiteX4" fmla="*/ 178038 w 182914"/>
                        <a:gd name="connsiteY4" fmla="*/ 13705 h 108395"/>
                        <a:gd name="connsiteX5" fmla="*/ 169418 w 182914"/>
                        <a:gd name="connsiteY5" fmla="*/ 32158 h 108395"/>
                        <a:gd name="connsiteX6" fmla="*/ 170195 w 182914"/>
                        <a:gd name="connsiteY6" fmla="*/ 61707 h 108395"/>
                        <a:gd name="connsiteX7" fmla="*/ 182914 w 182914"/>
                        <a:gd name="connsiteY7" fmla="*/ 82919 h 108395"/>
                        <a:gd name="connsiteX8" fmla="*/ 177733 w 182914"/>
                        <a:gd name="connsiteY8" fmla="*/ 95424 h 108395"/>
                        <a:gd name="connsiteX9" fmla="*/ 146420 w 182914"/>
                        <a:gd name="connsiteY9" fmla="*/ 108395 h 108395"/>
                        <a:gd name="connsiteX10" fmla="*/ 44284 w 182914"/>
                        <a:gd name="connsiteY10" fmla="*/ 108395 h 108395"/>
                        <a:gd name="connsiteX11" fmla="*/ 0 w 182914"/>
                        <a:gd name="connsiteY11" fmla="*/ 64111 h 108395"/>
                        <a:gd name="connsiteX12" fmla="*/ 0 w 182914"/>
                        <a:gd name="connsiteY12" fmla="*/ 44284 h 108395"/>
                        <a:gd name="connsiteX13" fmla="*/ 12971 w 182914"/>
                        <a:gd name="connsiteY13" fmla="*/ 12971 h 108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82914" h="108395">
                          <a:moveTo>
                            <a:pt x="12971" y="12971"/>
                          </a:moveTo>
                          <a:cubicBezTo>
                            <a:pt x="20985" y="4957"/>
                            <a:pt x="32055" y="0"/>
                            <a:pt x="44284" y="0"/>
                          </a:cubicBezTo>
                          <a:lnTo>
                            <a:pt x="146420" y="0"/>
                          </a:lnTo>
                          <a:cubicBezTo>
                            <a:pt x="158649" y="0"/>
                            <a:pt x="169720" y="4957"/>
                            <a:pt x="177734" y="12971"/>
                          </a:cubicBezTo>
                          <a:lnTo>
                            <a:pt x="178038" y="13705"/>
                          </a:lnTo>
                          <a:lnTo>
                            <a:pt x="169418" y="32158"/>
                          </a:lnTo>
                          <a:cubicBezTo>
                            <a:pt x="167230" y="41947"/>
                            <a:pt x="167361" y="51970"/>
                            <a:pt x="170195" y="61707"/>
                          </a:cubicBezTo>
                          <a:lnTo>
                            <a:pt x="182914" y="82919"/>
                          </a:lnTo>
                          <a:lnTo>
                            <a:pt x="177733" y="95424"/>
                          </a:lnTo>
                          <a:cubicBezTo>
                            <a:pt x="169719" y="103438"/>
                            <a:pt x="158649" y="108395"/>
                            <a:pt x="146420" y="108395"/>
                          </a:cubicBezTo>
                          <a:lnTo>
                            <a:pt x="44284" y="108395"/>
                          </a:lnTo>
                          <a:cubicBezTo>
                            <a:pt x="19827" y="108395"/>
                            <a:pt x="0" y="88568"/>
                            <a:pt x="0" y="64111"/>
                          </a:cubicBezTo>
                          <a:lnTo>
                            <a:pt x="0" y="44284"/>
                          </a:lnTo>
                          <a:cubicBezTo>
                            <a:pt x="0" y="32056"/>
                            <a:pt x="4957" y="20985"/>
                            <a:pt x="12971" y="12971"/>
                          </a:cubicBezTo>
                          <a:close/>
                        </a:path>
                      </a:pathLst>
                    </a:custGeom>
                    <a:pattFill prst="dashUpDiag">
                      <a:fgClr>
                        <a:srgbClr val="FFFF00"/>
                      </a:fgClr>
                      <a:bgClr>
                        <a:srgbClr val="CC9900"/>
                      </a:bgClr>
                    </a:patt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85" name="フリーフォーム: 図形 584">
                      <a:extLst>
                        <a:ext uri="{FF2B5EF4-FFF2-40B4-BE49-F238E27FC236}">
                          <a16:creationId xmlns:a16="http://schemas.microsoft.com/office/drawing/2014/main" id="{526151BE-2693-74CC-03BD-26643A5951A2}"/>
                        </a:ext>
                      </a:extLst>
                    </p:cNvPr>
                    <p:cNvSpPr/>
                    <p:nvPr/>
                  </p:nvSpPr>
                  <p:spPr bwMode="auto">
                    <a:xfrm rot="8776090">
                      <a:off x="937213" y="4493143"/>
                      <a:ext cx="145099" cy="90616"/>
                    </a:xfrm>
                    <a:custGeom>
                      <a:avLst/>
                      <a:gdLst>
                        <a:gd name="connsiteX0" fmla="*/ 12971 w 182914"/>
                        <a:gd name="connsiteY0" fmla="*/ 12971 h 108395"/>
                        <a:gd name="connsiteX1" fmla="*/ 44284 w 182914"/>
                        <a:gd name="connsiteY1" fmla="*/ 0 h 108395"/>
                        <a:gd name="connsiteX2" fmla="*/ 146420 w 182914"/>
                        <a:gd name="connsiteY2" fmla="*/ 0 h 108395"/>
                        <a:gd name="connsiteX3" fmla="*/ 177734 w 182914"/>
                        <a:gd name="connsiteY3" fmla="*/ 12971 h 108395"/>
                        <a:gd name="connsiteX4" fmla="*/ 178038 w 182914"/>
                        <a:gd name="connsiteY4" fmla="*/ 13705 h 108395"/>
                        <a:gd name="connsiteX5" fmla="*/ 169418 w 182914"/>
                        <a:gd name="connsiteY5" fmla="*/ 32158 h 108395"/>
                        <a:gd name="connsiteX6" fmla="*/ 170195 w 182914"/>
                        <a:gd name="connsiteY6" fmla="*/ 61707 h 108395"/>
                        <a:gd name="connsiteX7" fmla="*/ 182914 w 182914"/>
                        <a:gd name="connsiteY7" fmla="*/ 82919 h 108395"/>
                        <a:gd name="connsiteX8" fmla="*/ 177733 w 182914"/>
                        <a:gd name="connsiteY8" fmla="*/ 95424 h 108395"/>
                        <a:gd name="connsiteX9" fmla="*/ 146420 w 182914"/>
                        <a:gd name="connsiteY9" fmla="*/ 108395 h 108395"/>
                        <a:gd name="connsiteX10" fmla="*/ 44284 w 182914"/>
                        <a:gd name="connsiteY10" fmla="*/ 108395 h 108395"/>
                        <a:gd name="connsiteX11" fmla="*/ 0 w 182914"/>
                        <a:gd name="connsiteY11" fmla="*/ 64111 h 108395"/>
                        <a:gd name="connsiteX12" fmla="*/ 0 w 182914"/>
                        <a:gd name="connsiteY12" fmla="*/ 44284 h 108395"/>
                        <a:gd name="connsiteX13" fmla="*/ 12971 w 182914"/>
                        <a:gd name="connsiteY13" fmla="*/ 12971 h 108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82914" h="108395">
                          <a:moveTo>
                            <a:pt x="12971" y="12971"/>
                          </a:moveTo>
                          <a:cubicBezTo>
                            <a:pt x="20985" y="4957"/>
                            <a:pt x="32055" y="0"/>
                            <a:pt x="44284" y="0"/>
                          </a:cubicBezTo>
                          <a:lnTo>
                            <a:pt x="146420" y="0"/>
                          </a:lnTo>
                          <a:cubicBezTo>
                            <a:pt x="158649" y="0"/>
                            <a:pt x="169720" y="4957"/>
                            <a:pt x="177734" y="12971"/>
                          </a:cubicBezTo>
                          <a:lnTo>
                            <a:pt x="178038" y="13705"/>
                          </a:lnTo>
                          <a:lnTo>
                            <a:pt x="169418" y="32158"/>
                          </a:lnTo>
                          <a:cubicBezTo>
                            <a:pt x="167230" y="41947"/>
                            <a:pt x="167361" y="51970"/>
                            <a:pt x="170195" y="61707"/>
                          </a:cubicBezTo>
                          <a:lnTo>
                            <a:pt x="182914" y="82919"/>
                          </a:lnTo>
                          <a:lnTo>
                            <a:pt x="177733" y="95424"/>
                          </a:lnTo>
                          <a:cubicBezTo>
                            <a:pt x="169719" y="103438"/>
                            <a:pt x="158649" y="108395"/>
                            <a:pt x="146420" y="108395"/>
                          </a:cubicBezTo>
                          <a:lnTo>
                            <a:pt x="44284" y="108395"/>
                          </a:lnTo>
                          <a:cubicBezTo>
                            <a:pt x="19827" y="108395"/>
                            <a:pt x="0" y="88568"/>
                            <a:pt x="0" y="64111"/>
                          </a:cubicBezTo>
                          <a:lnTo>
                            <a:pt x="0" y="44284"/>
                          </a:lnTo>
                          <a:cubicBezTo>
                            <a:pt x="0" y="32056"/>
                            <a:pt x="4957" y="20985"/>
                            <a:pt x="12971" y="12971"/>
                          </a:cubicBezTo>
                          <a:close/>
                        </a:path>
                      </a:pathLst>
                    </a:custGeom>
                    <a:pattFill prst="dashUpDiag">
                      <a:fgClr>
                        <a:srgbClr val="FFFF00"/>
                      </a:fgClr>
                      <a:bgClr>
                        <a:srgbClr val="CC9900"/>
                      </a:bgClr>
                    </a:patt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501" name="グループ化 500">
                  <a:extLst>
                    <a:ext uri="{FF2B5EF4-FFF2-40B4-BE49-F238E27FC236}">
                      <a16:creationId xmlns:a16="http://schemas.microsoft.com/office/drawing/2014/main" id="{717E0E82-3797-AB9F-C642-C4890FBAB15D}"/>
                    </a:ext>
                  </a:extLst>
                </p:cNvPr>
                <p:cNvGrpSpPr/>
                <p:nvPr/>
              </p:nvGrpSpPr>
              <p:grpSpPr>
                <a:xfrm>
                  <a:off x="2924888" y="4745168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78" name="フリーフォーム: 図形 577">
                    <a:extLst>
                      <a:ext uri="{FF2B5EF4-FFF2-40B4-BE49-F238E27FC236}">
                        <a16:creationId xmlns:a16="http://schemas.microsoft.com/office/drawing/2014/main" id="{37CFFD24-6DB6-E5D8-415A-F3D5EC9E57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9" name="フリーフォーム: 図形 578">
                    <a:extLst>
                      <a:ext uri="{FF2B5EF4-FFF2-40B4-BE49-F238E27FC236}">
                        <a16:creationId xmlns:a16="http://schemas.microsoft.com/office/drawing/2014/main" id="{D61B73FF-EA62-1DEC-E52C-1BE4C2CB2E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80" name="フリーフォーム: 図形 579">
                    <a:extLst>
                      <a:ext uri="{FF2B5EF4-FFF2-40B4-BE49-F238E27FC236}">
                        <a16:creationId xmlns:a16="http://schemas.microsoft.com/office/drawing/2014/main" id="{C5B6770B-8E6C-0873-1F34-73B307CBEA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02" name="グループ化 501">
                  <a:extLst>
                    <a:ext uri="{FF2B5EF4-FFF2-40B4-BE49-F238E27FC236}">
                      <a16:creationId xmlns:a16="http://schemas.microsoft.com/office/drawing/2014/main" id="{C04671CF-330B-9AB5-BC1E-AB54B22FE46C}"/>
                    </a:ext>
                  </a:extLst>
                </p:cNvPr>
                <p:cNvGrpSpPr/>
                <p:nvPr/>
              </p:nvGrpSpPr>
              <p:grpSpPr>
                <a:xfrm>
                  <a:off x="3629738" y="4745168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75" name="フリーフォーム: 図形 574">
                    <a:extLst>
                      <a:ext uri="{FF2B5EF4-FFF2-40B4-BE49-F238E27FC236}">
                        <a16:creationId xmlns:a16="http://schemas.microsoft.com/office/drawing/2014/main" id="{FDDA2B30-2F25-49CD-EBC1-A4CC573116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6" name="フリーフォーム: 図形 575">
                    <a:extLst>
                      <a:ext uri="{FF2B5EF4-FFF2-40B4-BE49-F238E27FC236}">
                        <a16:creationId xmlns:a16="http://schemas.microsoft.com/office/drawing/2014/main" id="{F7387423-4249-115E-F175-654F06D77D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7" name="フリーフォーム: 図形 576">
                    <a:extLst>
                      <a:ext uri="{FF2B5EF4-FFF2-40B4-BE49-F238E27FC236}">
                        <a16:creationId xmlns:a16="http://schemas.microsoft.com/office/drawing/2014/main" id="{9DC6A5A7-8E72-A4D0-3A68-42E288E564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03" name="グループ化 502">
                  <a:extLst>
                    <a:ext uri="{FF2B5EF4-FFF2-40B4-BE49-F238E27FC236}">
                      <a16:creationId xmlns:a16="http://schemas.microsoft.com/office/drawing/2014/main" id="{F96E9511-838F-4E36-AEAA-AB593463822D}"/>
                    </a:ext>
                  </a:extLst>
                </p:cNvPr>
                <p:cNvGrpSpPr/>
                <p:nvPr/>
              </p:nvGrpSpPr>
              <p:grpSpPr>
                <a:xfrm>
                  <a:off x="3322132" y="4721182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72" name="フリーフォーム: 図形 571">
                    <a:extLst>
                      <a:ext uri="{FF2B5EF4-FFF2-40B4-BE49-F238E27FC236}">
                        <a16:creationId xmlns:a16="http://schemas.microsoft.com/office/drawing/2014/main" id="{B11F62B4-0DE1-ADB8-7EB3-EAE432E660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3" name="フリーフォーム: 図形 572">
                    <a:extLst>
                      <a:ext uri="{FF2B5EF4-FFF2-40B4-BE49-F238E27FC236}">
                        <a16:creationId xmlns:a16="http://schemas.microsoft.com/office/drawing/2014/main" id="{E2F361D7-AA00-5E3C-B20E-7C81DF3832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4" name="フリーフォーム: 図形 573">
                    <a:extLst>
                      <a:ext uri="{FF2B5EF4-FFF2-40B4-BE49-F238E27FC236}">
                        <a16:creationId xmlns:a16="http://schemas.microsoft.com/office/drawing/2014/main" id="{4A7F8AE1-CE53-7B2E-CB41-732FAFFC1B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04" name="グループ化 503">
                  <a:extLst>
                    <a:ext uri="{FF2B5EF4-FFF2-40B4-BE49-F238E27FC236}">
                      <a16:creationId xmlns:a16="http://schemas.microsoft.com/office/drawing/2014/main" id="{5148D86A-775F-03E3-2DB0-52E54BFCF128}"/>
                    </a:ext>
                  </a:extLst>
                </p:cNvPr>
                <p:cNvGrpSpPr/>
                <p:nvPr/>
              </p:nvGrpSpPr>
              <p:grpSpPr>
                <a:xfrm rot="1305317">
                  <a:off x="2745081" y="4860380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69" name="フリーフォーム: 図形 568">
                    <a:extLst>
                      <a:ext uri="{FF2B5EF4-FFF2-40B4-BE49-F238E27FC236}">
                        <a16:creationId xmlns:a16="http://schemas.microsoft.com/office/drawing/2014/main" id="{E456DA76-70D2-C147-D98E-BAE426FE50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0" name="フリーフォーム: 図形 569">
                    <a:extLst>
                      <a:ext uri="{FF2B5EF4-FFF2-40B4-BE49-F238E27FC236}">
                        <a16:creationId xmlns:a16="http://schemas.microsoft.com/office/drawing/2014/main" id="{46FCAAFF-9388-F46C-71E5-A023BA6DAE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1" name="フリーフォーム: 図形 570">
                    <a:extLst>
                      <a:ext uri="{FF2B5EF4-FFF2-40B4-BE49-F238E27FC236}">
                        <a16:creationId xmlns:a16="http://schemas.microsoft.com/office/drawing/2014/main" id="{705D6AC7-1434-77C2-A096-20FE160B38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05" name="グループ化 504">
                  <a:extLst>
                    <a:ext uri="{FF2B5EF4-FFF2-40B4-BE49-F238E27FC236}">
                      <a16:creationId xmlns:a16="http://schemas.microsoft.com/office/drawing/2014/main" id="{605DA3C1-F343-5013-1E08-0BAEB604C972}"/>
                    </a:ext>
                  </a:extLst>
                </p:cNvPr>
                <p:cNvGrpSpPr/>
                <p:nvPr/>
              </p:nvGrpSpPr>
              <p:grpSpPr>
                <a:xfrm rot="20720340">
                  <a:off x="3686264" y="4881058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2511CC83-6213-E4A2-DF23-01C548DC15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7" name="フリーフォーム: 図形 566">
                    <a:extLst>
                      <a:ext uri="{FF2B5EF4-FFF2-40B4-BE49-F238E27FC236}">
                        <a16:creationId xmlns:a16="http://schemas.microsoft.com/office/drawing/2014/main" id="{BCC97592-AEDB-57D7-CED9-21F4F9EA04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8" name="フリーフォーム: 図形 567">
                    <a:extLst>
                      <a:ext uri="{FF2B5EF4-FFF2-40B4-BE49-F238E27FC236}">
                        <a16:creationId xmlns:a16="http://schemas.microsoft.com/office/drawing/2014/main" id="{9DF5A0D1-507F-549A-E408-C24E578794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06" name="グループ化 505">
                  <a:extLst>
                    <a:ext uri="{FF2B5EF4-FFF2-40B4-BE49-F238E27FC236}">
                      <a16:creationId xmlns:a16="http://schemas.microsoft.com/office/drawing/2014/main" id="{A550E04C-80AC-065C-A350-EC3EB032422D}"/>
                    </a:ext>
                  </a:extLst>
                </p:cNvPr>
                <p:cNvGrpSpPr/>
                <p:nvPr/>
              </p:nvGrpSpPr>
              <p:grpSpPr>
                <a:xfrm rot="814944">
                  <a:off x="2631423" y="5023261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63" name="フリーフォーム: 図形 562">
                    <a:extLst>
                      <a:ext uri="{FF2B5EF4-FFF2-40B4-BE49-F238E27FC236}">
                        <a16:creationId xmlns:a16="http://schemas.microsoft.com/office/drawing/2014/main" id="{13BE8DFA-3F3E-1222-BEAC-E53816F6B6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4" name="フリーフォーム: 図形 563">
                    <a:extLst>
                      <a:ext uri="{FF2B5EF4-FFF2-40B4-BE49-F238E27FC236}">
                        <a16:creationId xmlns:a16="http://schemas.microsoft.com/office/drawing/2014/main" id="{09ED679C-C502-CAAA-A92C-E7AD08A897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5" name="フリーフォーム: 図形 564">
                    <a:extLst>
                      <a:ext uri="{FF2B5EF4-FFF2-40B4-BE49-F238E27FC236}">
                        <a16:creationId xmlns:a16="http://schemas.microsoft.com/office/drawing/2014/main" id="{B3BA6E12-B816-02E3-36D8-5EE7961ECE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07" name="グループ化 506">
                  <a:extLst>
                    <a:ext uri="{FF2B5EF4-FFF2-40B4-BE49-F238E27FC236}">
                      <a16:creationId xmlns:a16="http://schemas.microsoft.com/office/drawing/2014/main" id="{D4DDA666-C14E-12FC-6F68-6472AFC86A8C}"/>
                    </a:ext>
                  </a:extLst>
                </p:cNvPr>
                <p:cNvGrpSpPr/>
                <p:nvPr/>
              </p:nvGrpSpPr>
              <p:grpSpPr>
                <a:xfrm rot="20591341">
                  <a:off x="3925059" y="4999608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60" name="フリーフォーム: 図形 559">
                    <a:extLst>
                      <a:ext uri="{FF2B5EF4-FFF2-40B4-BE49-F238E27FC236}">
                        <a16:creationId xmlns:a16="http://schemas.microsoft.com/office/drawing/2014/main" id="{2088C7EF-C349-2E6F-D0E8-D8CD229C65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1" name="フリーフォーム: 図形 560">
                    <a:extLst>
                      <a:ext uri="{FF2B5EF4-FFF2-40B4-BE49-F238E27FC236}">
                        <a16:creationId xmlns:a16="http://schemas.microsoft.com/office/drawing/2014/main" id="{336398C6-EC4F-3FE8-49E4-9B9ADF4A5F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2" name="フリーフォーム: 図形 561">
                    <a:extLst>
                      <a:ext uri="{FF2B5EF4-FFF2-40B4-BE49-F238E27FC236}">
                        <a16:creationId xmlns:a16="http://schemas.microsoft.com/office/drawing/2014/main" id="{E6BBAFDA-7222-DF4A-7951-E7BAC5755E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08" name="グループ化 507">
                  <a:extLst>
                    <a:ext uri="{FF2B5EF4-FFF2-40B4-BE49-F238E27FC236}">
                      <a16:creationId xmlns:a16="http://schemas.microsoft.com/office/drawing/2014/main" id="{C43AF274-4536-DDCA-EA76-0110C03873F8}"/>
                    </a:ext>
                  </a:extLst>
                </p:cNvPr>
                <p:cNvGrpSpPr/>
                <p:nvPr/>
              </p:nvGrpSpPr>
              <p:grpSpPr>
                <a:xfrm>
                  <a:off x="2903457" y="5166955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57" name="フリーフォーム: 図形 556">
                    <a:extLst>
                      <a:ext uri="{FF2B5EF4-FFF2-40B4-BE49-F238E27FC236}">
                        <a16:creationId xmlns:a16="http://schemas.microsoft.com/office/drawing/2014/main" id="{80AC6324-CE7C-77E1-4221-5E6E5B380A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8" name="フリーフォーム: 図形 557">
                    <a:extLst>
                      <a:ext uri="{FF2B5EF4-FFF2-40B4-BE49-F238E27FC236}">
                        <a16:creationId xmlns:a16="http://schemas.microsoft.com/office/drawing/2014/main" id="{89002650-72D0-80AC-CBE4-01FC90C797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9" name="フリーフォーム: 図形 558">
                    <a:extLst>
                      <a:ext uri="{FF2B5EF4-FFF2-40B4-BE49-F238E27FC236}">
                        <a16:creationId xmlns:a16="http://schemas.microsoft.com/office/drawing/2014/main" id="{2D51A4F6-8064-AB25-35BE-B22612670C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09" name="グループ化 508">
                  <a:extLst>
                    <a:ext uri="{FF2B5EF4-FFF2-40B4-BE49-F238E27FC236}">
                      <a16:creationId xmlns:a16="http://schemas.microsoft.com/office/drawing/2014/main" id="{9C41A786-1A80-BAAD-A3F9-43F8A3D88A25}"/>
                    </a:ext>
                  </a:extLst>
                </p:cNvPr>
                <p:cNvGrpSpPr/>
                <p:nvPr/>
              </p:nvGrpSpPr>
              <p:grpSpPr>
                <a:xfrm>
                  <a:off x="3278581" y="5219343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54" name="フリーフォーム: 図形 553">
                    <a:extLst>
                      <a:ext uri="{FF2B5EF4-FFF2-40B4-BE49-F238E27FC236}">
                        <a16:creationId xmlns:a16="http://schemas.microsoft.com/office/drawing/2014/main" id="{CC4A628A-22FE-315D-C356-6D972B098D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5" name="フリーフォーム: 図形 554">
                    <a:extLst>
                      <a:ext uri="{FF2B5EF4-FFF2-40B4-BE49-F238E27FC236}">
                        <a16:creationId xmlns:a16="http://schemas.microsoft.com/office/drawing/2014/main" id="{81538BE0-21EC-1A93-F7F9-CBB5C4C55C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6" name="フリーフォーム: 図形 555">
                    <a:extLst>
                      <a:ext uri="{FF2B5EF4-FFF2-40B4-BE49-F238E27FC236}">
                        <a16:creationId xmlns:a16="http://schemas.microsoft.com/office/drawing/2014/main" id="{4541DA89-888A-0949-BA2C-BDB833348D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10" name="グループ化 509">
                  <a:extLst>
                    <a:ext uri="{FF2B5EF4-FFF2-40B4-BE49-F238E27FC236}">
                      <a16:creationId xmlns:a16="http://schemas.microsoft.com/office/drawing/2014/main" id="{DF6EDC3F-B612-F67E-34CA-182DF03952D8}"/>
                    </a:ext>
                  </a:extLst>
                </p:cNvPr>
                <p:cNvGrpSpPr/>
                <p:nvPr/>
              </p:nvGrpSpPr>
              <p:grpSpPr>
                <a:xfrm>
                  <a:off x="3708320" y="5166955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7A09B406-9EE5-118B-27B5-EF233D0016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F6C049A0-E32E-A8FD-CE23-C972046AD3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2944FDF3-EC63-AC80-13A8-76D3A9A5F4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11" name="グループ化 510">
                  <a:extLst>
                    <a:ext uri="{FF2B5EF4-FFF2-40B4-BE49-F238E27FC236}">
                      <a16:creationId xmlns:a16="http://schemas.microsoft.com/office/drawing/2014/main" id="{E6AF941B-0DCF-B423-D9BD-D6B7A6BCE232}"/>
                    </a:ext>
                  </a:extLst>
                </p:cNvPr>
                <p:cNvGrpSpPr/>
                <p:nvPr/>
              </p:nvGrpSpPr>
              <p:grpSpPr>
                <a:xfrm>
                  <a:off x="2636962" y="5251674"/>
                  <a:ext cx="1836244" cy="418762"/>
                  <a:chOff x="824400" y="4887562"/>
                  <a:chExt cx="1836244" cy="418762"/>
                </a:xfrm>
              </p:grpSpPr>
              <p:sp>
                <p:nvSpPr>
                  <p:cNvPr id="548" name="フリーフォーム: 図形 547">
                    <a:extLst>
                      <a:ext uri="{FF2B5EF4-FFF2-40B4-BE49-F238E27FC236}">
                        <a16:creationId xmlns:a16="http://schemas.microsoft.com/office/drawing/2014/main" id="{AC62A576-0E2D-CF1A-60C4-855FAFBC5B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6938" y="4945926"/>
                    <a:ext cx="1689172" cy="360398"/>
                  </a:xfrm>
                  <a:custGeom>
                    <a:avLst/>
                    <a:gdLst>
                      <a:gd name="connsiteX0" fmla="*/ 0 w 1689172"/>
                      <a:gd name="connsiteY0" fmla="*/ 0 h 360398"/>
                      <a:gd name="connsiteX1" fmla="*/ 4274 w 1689172"/>
                      <a:gd name="connsiteY1" fmla="*/ 6284 h 360398"/>
                      <a:gd name="connsiteX2" fmla="*/ 843321 w 1689172"/>
                      <a:gd name="connsiteY2" fmla="*/ 255623 h 360398"/>
                      <a:gd name="connsiteX3" fmla="*/ 1549251 w 1689172"/>
                      <a:gd name="connsiteY3" fmla="*/ 106844 h 360398"/>
                      <a:gd name="connsiteX4" fmla="*/ 1642533 w 1689172"/>
                      <a:gd name="connsiteY4" fmla="*/ 36377 h 360398"/>
                      <a:gd name="connsiteX5" fmla="*/ 1689172 w 1689172"/>
                      <a:gd name="connsiteY5" fmla="*/ 108376 h 360398"/>
                      <a:gd name="connsiteX6" fmla="*/ 1641144 w 1689172"/>
                      <a:gd name="connsiteY6" fmla="*/ 151873 h 360398"/>
                      <a:gd name="connsiteX7" fmla="*/ 843321 w 1689172"/>
                      <a:gd name="connsiteY7" fmla="*/ 360398 h 360398"/>
                      <a:gd name="connsiteX8" fmla="*/ 45499 w 1689172"/>
                      <a:gd name="connsiteY8" fmla="*/ 151873 h 360398"/>
                      <a:gd name="connsiteX9" fmla="*/ 0 w 1689172"/>
                      <a:gd name="connsiteY9" fmla="*/ 110667 h 360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89172" h="360398">
                        <a:moveTo>
                          <a:pt x="0" y="0"/>
                        </a:moveTo>
                        <a:lnTo>
                          <a:pt x="4274" y="6284"/>
                        </a:lnTo>
                        <a:cubicBezTo>
                          <a:pt x="136128" y="152300"/>
                          <a:pt x="462092" y="255623"/>
                          <a:pt x="843321" y="255623"/>
                        </a:cubicBezTo>
                        <a:cubicBezTo>
                          <a:pt x="1129243" y="255623"/>
                          <a:pt x="1384078" y="197504"/>
                          <a:pt x="1549251" y="106844"/>
                        </a:cubicBezTo>
                        <a:lnTo>
                          <a:pt x="1642533" y="36377"/>
                        </a:lnTo>
                        <a:lnTo>
                          <a:pt x="1689172" y="108376"/>
                        </a:lnTo>
                        <a:lnTo>
                          <a:pt x="1641144" y="151873"/>
                        </a:lnTo>
                        <a:cubicBezTo>
                          <a:pt x="1468240" y="277682"/>
                          <a:pt x="1175431" y="360398"/>
                          <a:pt x="843321" y="360398"/>
                        </a:cubicBezTo>
                        <a:cubicBezTo>
                          <a:pt x="511211" y="360398"/>
                          <a:pt x="218402" y="277682"/>
                          <a:pt x="45499" y="151873"/>
                        </a:cubicBezTo>
                        <a:lnTo>
                          <a:pt x="0" y="110667"/>
                        </a:lnTo>
                        <a:close/>
                      </a:path>
                    </a:pathLst>
                  </a:custGeom>
                  <a:pattFill prst="dashUpDiag">
                    <a:fgClr>
                      <a:srgbClr val="FFFF00"/>
                    </a:fgClr>
                    <a:bgClr>
                      <a:srgbClr val="CC99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9" name="フリーフォーム: 図形 548">
                    <a:extLst>
                      <a:ext uri="{FF2B5EF4-FFF2-40B4-BE49-F238E27FC236}">
                        <a16:creationId xmlns:a16="http://schemas.microsoft.com/office/drawing/2014/main" id="{3E011280-9C94-C7CC-86C9-225DE57B0626}"/>
                      </a:ext>
                    </a:extLst>
                  </p:cNvPr>
                  <p:cNvSpPr/>
                  <p:nvPr/>
                </p:nvSpPr>
                <p:spPr bwMode="auto">
                  <a:xfrm rot="2773589">
                    <a:off x="787141" y="4939443"/>
                    <a:ext cx="182914" cy="108395"/>
                  </a:xfrm>
                  <a:custGeom>
                    <a:avLst/>
                    <a:gdLst>
                      <a:gd name="connsiteX0" fmla="*/ 12971 w 182914"/>
                      <a:gd name="connsiteY0" fmla="*/ 12971 h 108395"/>
                      <a:gd name="connsiteX1" fmla="*/ 44284 w 182914"/>
                      <a:gd name="connsiteY1" fmla="*/ 0 h 108395"/>
                      <a:gd name="connsiteX2" fmla="*/ 146420 w 182914"/>
                      <a:gd name="connsiteY2" fmla="*/ 0 h 108395"/>
                      <a:gd name="connsiteX3" fmla="*/ 177734 w 182914"/>
                      <a:gd name="connsiteY3" fmla="*/ 12971 h 108395"/>
                      <a:gd name="connsiteX4" fmla="*/ 178038 w 182914"/>
                      <a:gd name="connsiteY4" fmla="*/ 13705 h 108395"/>
                      <a:gd name="connsiteX5" fmla="*/ 169418 w 182914"/>
                      <a:gd name="connsiteY5" fmla="*/ 32158 h 108395"/>
                      <a:gd name="connsiteX6" fmla="*/ 170195 w 182914"/>
                      <a:gd name="connsiteY6" fmla="*/ 61707 h 108395"/>
                      <a:gd name="connsiteX7" fmla="*/ 182914 w 182914"/>
                      <a:gd name="connsiteY7" fmla="*/ 82919 h 108395"/>
                      <a:gd name="connsiteX8" fmla="*/ 177733 w 182914"/>
                      <a:gd name="connsiteY8" fmla="*/ 95424 h 108395"/>
                      <a:gd name="connsiteX9" fmla="*/ 146420 w 182914"/>
                      <a:gd name="connsiteY9" fmla="*/ 108395 h 108395"/>
                      <a:gd name="connsiteX10" fmla="*/ 44284 w 182914"/>
                      <a:gd name="connsiteY10" fmla="*/ 108395 h 108395"/>
                      <a:gd name="connsiteX11" fmla="*/ 0 w 182914"/>
                      <a:gd name="connsiteY11" fmla="*/ 64111 h 108395"/>
                      <a:gd name="connsiteX12" fmla="*/ 0 w 182914"/>
                      <a:gd name="connsiteY12" fmla="*/ 44284 h 108395"/>
                      <a:gd name="connsiteX13" fmla="*/ 12971 w 182914"/>
                      <a:gd name="connsiteY13" fmla="*/ 12971 h 1083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2914" h="108395">
                        <a:moveTo>
                          <a:pt x="12971" y="12971"/>
                        </a:moveTo>
                        <a:cubicBezTo>
                          <a:pt x="20985" y="4957"/>
                          <a:pt x="32055" y="0"/>
                          <a:pt x="44284" y="0"/>
                        </a:cubicBezTo>
                        <a:lnTo>
                          <a:pt x="146420" y="0"/>
                        </a:lnTo>
                        <a:cubicBezTo>
                          <a:pt x="158649" y="0"/>
                          <a:pt x="169720" y="4957"/>
                          <a:pt x="177734" y="12971"/>
                        </a:cubicBezTo>
                        <a:lnTo>
                          <a:pt x="178038" y="13705"/>
                        </a:lnTo>
                        <a:lnTo>
                          <a:pt x="169418" y="32158"/>
                        </a:lnTo>
                        <a:cubicBezTo>
                          <a:pt x="167230" y="41947"/>
                          <a:pt x="167361" y="51970"/>
                          <a:pt x="170195" y="61707"/>
                        </a:cubicBezTo>
                        <a:lnTo>
                          <a:pt x="182914" y="82919"/>
                        </a:lnTo>
                        <a:lnTo>
                          <a:pt x="177733" y="95424"/>
                        </a:lnTo>
                        <a:cubicBezTo>
                          <a:pt x="169719" y="103438"/>
                          <a:pt x="158649" y="108395"/>
                          <a:pt x="146420" y="108395"/>
                        </a:cubicBezTo>
                        <a:lnTo>
                          <a:pt x="44284" y="108395"/>
                        </a:lnTo>
                        <a:cubicBezTo>
                          <a:pt x="19827" y="108395"/>
                          <a:pt x="0" y="88568"/>
                          <a:pt x="0" y="64111"/>
                        </a:cubicBezTo>
                        <a:lnTo>
                          <a:pt x="0" y="44284"/>
                        </a:lnTo>
                        <a:cubicBezTo>
                          <a:pt x="0" y="32056"/>
                          <a:pt x="4957" y="20985"/>
                          <a:pt x="12971" y="12971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FF00"/>
                    </a:fgClr>
                    <a:bgClr>
                      <a:srgbClr val="CC99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0" name="フリーフォーム: 図形 549">
                    <a:extLst>
                      <a:ext uri="{FF2B5EF4-FFF2-40B4-BE49-F238E27FC236}">
                        <a16:creationId xmlns:a16="http://schemas.microsoft.com/office/drawing/2014/main" id="{82C25764-7EE5-F977-0E28-714F7EACE5DB}"/>
                      </a:ext>
                    </a:extLst>
                  </p:cNvPr>
                  <p:cNvSpPr/>
                  <p:nvPr/>
                </p:nvSpPr>
                <p:spPr bwMode="auto">
                  <a:xfrm rot="18826411" flipH="1">
                    <a:off x="2514038" y="4916095"/>
                    <a:ext cx="175140" cy="118073"/>
                  </a:xfrm>
                  <a:custGeom>
                    <a:avLst/>
                    <a:gdLst>
                      <a:gd name="connsiteX0" fmla="*/ 12971 w 182914"/>
                      <a:gd name="connsiteY0" fmla="*/ 12971 h 108395"/>
                      <a:gd name="connsiteX1" fmla="*/ 44284 w 182914"/>
                      <a:gd name="connsiteY1" fmla="*/ 0 h 108395"/>
                      <a:gd name="connsiteX2" fmla="*/ 146420 w 182914"/>
                      <a:gd name="connsiteY2" fmla="*/ 0 h 108395"/>
                      <a:gd name="connsiteX3" fmla="*/ 177734 w 182914"/>
                      <a:gd name="connsiteY3" fmla="*/ 12971 h 108395"/>
                      <a:gd name="connsiteX4" fmla="*/ 178038 w 182914"/>
                      <a:gd name="connsiteY4" fmla="*/ 13705 h 108395"/>
                      <a:gd name="connsiteX5" fmla="*/ 169418 w 182914"/>
                      <a:gd name="connsiteY5" fmla="*/ 32158 h 108395"/>
                      <a:gd name="connsiteX6" fmla="*/ 170195 w 182914"/>
                      <a:gd name="connsiteY6" fmla="*/ 61707 h 108395"/>
                      <a:gd name="connsiteX7" fmla="*/ 182914 w 182914"/>
                      <a:gd name="connsiteY7" fmla="*/ 82919 h 108395"/>
                      <a:gd name="connsiteX8" fmla="*/ 177733 w 182914"/>
                      <a:gd name="connsiteY8" fmla="*/ 95424 h 108395"/>
                      <a:gd name="connsiteX9" fmla="*/ 146420 w 182914"/>
                      <a:gd name="connsiteY9" fmla="*/ 108395 h 108395"/>
                      <a:gd name="connsiteX10" fmla="*/ 44284 w 182914"/>
                      <a:gd name="connsiteY10" fmla="*/ 108395 h 108395"/>
                      <a:gd name="connsiteX11" fmla="*/ 0 w 182914"/>
                      <a:gd name="connsiteY11" fmla="*/ 64111 h 108395"/>
                      <a:gd name="connsiteX12" fmla="*/ 0 w 182914"/>
                      <a:gd name="connsiteY12" fmla="*/ 44284 h 108395"/>
                      <a:gd name="connsiteX13" fmla="*/ 12971 w 182914"/>
                      <a:gd name="connsiteY13" fmla="*/ 12971 h 1083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2914" h="108395">
                        <a:moveTo>
                          <a:pt x="12971" y="12971"/>
                        </a:moveTo>
                        <a:cubicBezTo>
                          <a:pt x="20985" y="4957"/>
                          <a:pt x="32055" y="0"/>
                          <a:pt x="44284" y="0"/>
                        </a:cubicBezTo>
                        <a:lnTo>
                          <a:pt x="146420" y="0"/>
                        </a:lnTo>
                        <a:cubicBezTo>
                          <a:pt x="158649" y="0"/>
                          <a:pt x="169720" y="4957"/>
                          <a:pt x="177734" y="12971"/>
                        </a:cubicBezTo>
                        <a:lnTo>
                          <a:pt x="178038" y="13705"/>
                        </a:lnTo>
                        <a:lnTo>
                          <a:pt x="169418" y="32158"/>
                        </a:lnTo>
                        <a:cubicBezTo>
                          <a:pt x="167230" y="41947"/>
                          <a:pt x="167361" y="51970"/>
                          <a:pt x="170195" y="61707"/>
                        </a:cubicBezTo>
                        <a:lnTo>
                          <a:pt x="182914" y="82919"/>
                        </a:lnTo>
                        <a:lnTo>
                          <a:pt x="177733" y="95424"/>
                        </a:lnTo>
                        <a:cubicBezTo>
                          <a:pt x="169719" y="103438"/>
                          <a:pt x="158649" y="108395"/>
                          <a:pt x="146420" y="108395"/>
                        </a:cubicBezTo>
                        <a:lnTo>
                          <a:pt x="44284" y="108395"/>
                        </a:lnTo>
                        <a:cubicBezTo>
                          <a:pt x="19827" y="108395"/>
                          <a:pt x="0" y="88568"/>
                          <a:pt x="0" y="64111"/>
                        </a:cubicBezTo>
                        <a:lnTo>
                          <a:pt x="0" y="44284"/>
                        </a:lnTo>
                        <a:cubicBezTo>
                          <a:pt x="0" y="32056"/>
                          <a:pt x="4957" y="20985"/>
                          <a:pt x="12971" y="12971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FF00"/>
                    </a:fgClr>
                    <a:bgClr>
                      <a:srgbClr val="CC99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12" name="グループ化 511">
                  <a:extLst>
                    <a:ext uri="{FF2B5EF4-FFF2-40B4-BE49-F238E27FC236}">
                      <a16:creationId xmlns:a16="http://schemas.microsoft.com/office/drawing/2014/main" id="{D667F5CE-85E4-58AD-1209-CF3643C878A9}"/>
                    </a:ext>
                  </a:extLst>
                </p:cNvPr>
                <p:cNvGrpSpPr/>
                <p:nvPr/>
              </p:nvGrpSpPr>
              <p:grpSpPr>
                <a:xfrm>
                  <a:off x="2805318" y="4867494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45" name="フリーフォーム: 図形 544">
                    <a:extLst>
                      <a:ext uri="{FF2B5EF4-FFF2-40B4-BE49-F238E27FC236}">
                        <a16:creationId xmlns:a16="http://schemas.microsoft.com/office/drawing/2014/main" id="{8EB9B146-5E1A-26C7-2B3A-FC4B91AD53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6" name="フリーフォーム: 図形 545">
                    <a:extLst>
                      <a:ext uri="{FF2B5EF4-FFF2-40B4-BE49-F238E27FC236}">
                        <a16:creationId xmlns:a16="http://schemas.microsoft.com/office/drawing/2014/main" id="{3D7433E8-B095-6FDC-ED7D-8EE665D3F9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7" name="フリーフォーム: 図形 546">
                    <a:extLst>
                      <a:ext uri="{FF2B5EF4-FFF2-40B4-BE49-F238E27FC236}">
                        <a16:creationId xmlns:a16="http://schemas.microsoft.com/office/drawing/2014/main" id="{2F8530AE-D61A-DA56-9F2D-BCFA86C1C2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13" name="グループ化 512">
                  <a:extLst>
                    <a:ext uri="{FF2B5EF4-FFF2-40B4-BE49-F238E27FC236}">
                      <a16:creationId xmlns:a16="http://schemas.microsoft.com/office/drawing/2014/main" id="{70F9BD28-1642-CFD8-80CC-6D85AE8D1A11}"/>
                    </a:ext>
                  </a:extLst>
                </p:cNvPr>
                <p:cNvGrpSpPr/>
                <p:nvPr/>
              </p:nvGrpSpPr>
              <p:grpSpPr>
                <a:xfrm>
                  <a:off x="3038727" y="4690432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42" name="フリーフォーム: 図形 541">
                    <a:extLst>
                      <a:ext uri="{FF2B5EF4-FFF2-40B4-BE49-F238E27FC236}">
                        <a16:creationId xmlns:a16="http://schemas.microsoft.com/office/drawing/2014/main" id="{29CEA2A0-388E-0A1A-F789-0D4296AFC8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3" name="フリーフォーム: 図形 542">
                    <a:extLst>
                      <a:ext uri="{FF2B5EF4-FFF2-40B4-BE49-F238E27FC236}">
                        <a16:creationId xmlns:a16="http://schemas.microsoft.com/office/drawing/2014/main" id="{7E84F369-C6FF-B72D-E3F1-51FC48FDF9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4" name="フリーフォーム: 図形 543">
                    <a:extLst>
                      <a:ext uri="{FF2B5EF4-FFF2-40B4-BE49-F238E27FC236}">
                        <a16:creationId xmlns:a16="http://schemas.microsoft.com/office/drawing/2014/main" id="{F35D226C-0262-D536-B9FD-A212CA5289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14" name="グループ化 513">
                  <a:extLst>
                    <a:ext uri="{FF2B5EF4-FFF2-40B4-BE49-F238E27FC236}">
                      <a16:creationId xmlns:a16="http://schemas.microsoft.com/office/drawing/2014/main" id="{5C2BD45E-7EF7-C575-DDA9-0C1D7AFA8536}"/>
                    </a:ext>
                  </a:extLst>
                </p:cNvPr>
                <p:cNvGrpSpPr/>
                <p:nvPr/>
              </p:nvGrpSpPr>
              <p:grpSpPr>
                <a:xfrm>
                  <a:off x="3741746" y="4845442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39" name="フリーフォーム: 図形 538">
                    <a:extLst>
                      <a:ext uri="{FF2B5EF4-FFF2-40B4-BE49-F238E27FC236}">
                        <a16:creationId xmlns:a16="http://schemas.microsoft.com/office/drawing/2014/main" id="{E86C69A4-05A5-AB89-E722-22EB02D816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0" name="フリーフォーム: 図形 539">
                    <a:extLst>
                      <a:ext uri="{FF2B5EF4-FFF2-40B4-BE49-F238E27FC236}">
                        <a16:creationId xmlns:a16="http://schemas.microsoft.com/office/drawing/2014/main" id="{25BCBC28-5287-2798-81E8-D7CC3CA3D2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1" name="フリーフォーム: 図形 540">
                    <a:extLst>
                      <a:ext uri="{FF2B5EF4-FFF2-40B4-BE49-F238E27FC236}">
                        <a16:creationId xmlns:a16="http://schemas.microsoft.com/office/drawing/2014/main" id="{20A49584-7D66-136C-9A9A-7A2AF1B5D6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15" name="グループ化 514">
                  <a:extLst>
                    <a:ext uri="{FF2B5EF4-FFF2-40B4-BE49-F238E27FC236}">
                      <a16:creationId xmlns:a16="http://schemas.microsoft.com/office/drawing/2014/main" id="{2A2953CF-18AA-0504-F33D-F74AF77A0A01}"/>
                    </a:ext>
                  </a:extLst>
                </p:cNvPr>
                <p:cNvGrpSpPr/>
                <p:nvPr/>
              </p:nvGrpSpPr>
              <p:grpSpPr>
                <a:xfrm>
                  <a:off x="3405440" y="4688050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98F069C7-A996-97BE-FAE5-32446A8F0A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7" name="フリーフォーム: 図形 536">
                    <a:extLst>
                      <a:ext uri="{FF2B5EF4-FFF2-40B4-BE49-F238E27FC236}">
                        <a16:creationId xmlns:a16="http://schemas.microsoft.com/office/drawing/2014/main" id="{4E27AC91-537B-222D-3597-E36FF0DA7B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8" name="フリーフォーム: 図形 537">
                    <a:extLst>
                      <a:ext uri="{FF2B5EF4-FFF2-40B4-BE49-F238E27FC236}">
                        <a16:creationId xmlns:a16="http://schemas.microsoft.com/office/drawing/2014/main" id="{1C97BAA0-EB64-C2B2-04DC-D840C6BD83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16" name="グループ化 515">
                  <a:extLst>
                    <a:ext uri="{FF2B5EF4-FFF2-40B4-BE49-F238E27FC236}">
                      <a16:creationId xmlns:a16="http://schemas.microsoft.com/office/drawing/2014/main" id="{B7AB9EEE-E76A-1DEB-124D-912FC75B7EC8}"/>
                    </a:ext>
                  </a:extLst>
                </p:cNvPr>
                <p:cNvGrpSpPr/>
                <p:nvPr/>
              </p:nvGrpSpPr>
              <p:grpSpPr>
                <a:xfrm>
                  <a:off x="3613757" y="4693021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33" name="フリーフォーム: 図形 532">
                    <a:extLst>
                      <a:ext uri="{FF2B5EF4-FFF2-40B4-BE49-F238E27FC236}">
                        <a16:creationId xmlns:a16="http://schemas.microsoft.com/office/drawing/2014/main" id="{A0CC0741-3BCF-8889-E62F-036519844F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4" name="フリーフォーム: 図形 533">
                    <a:extLst>
                      <a:ext uri="{FF2B5EF4-FFF2-40B4-BE49-F238E27FC236}">
                        <a16:creationId xmlns:a16="http://schemas.microsoft.com/office/drawing/2014/main" id="{960E61EE-A9E7-C31F-7E45-F4ABE040DD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5" name="フリーフォーム: 図形 534">
                    <a:extLst>
                      <a:ext uri="{FF2B5EF4-FFF2-40B4-BE49-F238E27FC236}">
                        <a16:creationId xmlns:a16="http://schemas.microsoft.com/office/drawing/2014/main" id="{C05692F9-9CF3-77C7-0FDA-B8B165150B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17" name="グループ化 516">
                  <a:extLst>
                    <a:ext uri="{FF2B5EF4-FFF2-40B4-BE49-F238E27FC236}">
                      <a16:creationId xmlns:a16="http://schemas.microsoft.com/office/drawing/2014/main" id="{27EFAD5B-E68A-9620-3D09-84A46EFBDFD3}"/>
                    </a:ext>
                  </a:extLst>
                </p:cNvPr>
                <p:cNvGrpSpPr/>
                <p:nvPr/>
              </p:nvGrpSpPr>
              <p:grpSpPr>
                <a:xfrm>
                  <a:off x="3213309" y="4662483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30" name="フリーフォーム: 図形 529">
                    <a:extLst>
                      <a:ext uri="{FF2B5EF4-FFF2-40B4-BE49-F238E27FC236}">
                        <a16:creationId xmlns:a16="http://schemas.microsoft.com/office/drawing/2014/main" id="{D034E92D-B274-C396-50E8-D0C5B987C5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1" name="フリーフォーム: 図形 530">
                    <a:extLst>
                      <a:ext uri="{FF2B5EF4-FFF2-40B4-BE49-F238E27FC236}">
                        <a16:creationId xmlns:a16="http://schemas.microsoft.com/office/drawing/2014/main" id="{EBF1F6F4-2E62-C2F1-86AF-D93160A4C0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2" name="フリーフォーム: 図形 531">
                    <a:extLst>
                      <a:ext uri="{FF2B5EF4-FFF2-40B4-BE49-F238E27FC236}">
                        <a16:creationId xmlns:a16="http://schemas.microsoft.com/office/drawing/2014/main" id="{FACE7C80-6F8B-434F-68BB-75EBD0F67E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18" name="グループ化 517">
                  <a:extLst>
                    <a:ext uri="{FF2B5EF4-FFF2-40B4-BE49-F238E27FC236}">
                      <a16:creationId xmlns:a16="http://schemas.microsoft.com/office/drawing/2014/main" id="{121DF4F7-8927-DC83-A6B4-A3856B2C33C3}"/>
                    </a:ext>
                  </a:extLst>
                </p:cNvPr>
                <p:cNvGrpSpPr/>
                <p:nvPr/>
              </p:nvGrpSpPr>
              <p:grpSpPr>
                <a:xfrm>
                  <a:off x="2990270" y="4930878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27" name="フリーフォーム: 図形 526">
                    <a:extLst>
                      <a:ext uri="{FF2B5EF4-FFF2-40B4-BE49-F238E27FC236}">
                        <a16:creationId xmlns:a16="http://schemas.microsoft.com/office/drawing/2014/main" id="{DDE9A401-70A9-C93B-1497-1EA82E1C48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8" name="フリーフォーム: 図形 527">
                    <a:extLst>
                      <a:ext uri="{FF2B5EF4-FFF2-40B4-BE49-F238E27FC236}">
                        <a16:creationId xmlns:a16="http://schemas.microsoft.com/office/drawing/2014/main" id="{14A58B90-528D-A104-8218-DAFC536A0B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9" name="フリーフォーム: 図形 528">
                    <a:extLst>
                      <a:ext uri="{FF2B5EF4-FFF2-40B4-BE49-F238E27FC236}">
                        <a16:creationId xmlns:a16="http://schemas.microsoft.com/office/drawing/2014/main" id="{8BA386CE-354A-2979-7AC2-BA5C423788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19" name="グループ化 518">
                  <a:extLst>
                    <a:ext uri="{FF2B5EF4-FFF2-40B4-BE49-F238E27FC236}">
                      <a16:creationId xmlns:a16="http://schemas.microsoft.com/office/drawing/2014/main" id="{1659E8F0-1535-AC97-2B18-0866BAD135E4}"/>
                    </a:ext>
                  </a:extLst>
                </p:cNvPr>
                <p:cNvGrpSpPr/>
                <p:nvPr/>
              </p:nvGrpSpPr>
              <p:grpSpPr>
                <a:xfrm>
                  <a:off x="3608583" y="4830199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D3BDC777-0DBC-3C3B-5CA9-FDB27369A7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5" name="フリーフォーム: 図形 524">
                    <a:extLst>
                      <a:ext uri="{FF2B5EF4-FFF2-40B4-BE49-F238E27FC236}">
                        <a16:creationId xmlns:a16="http://schemas.microsoft.com/office/drawing/2014/main" id="{A912ADF1-DF09-8853-1663-BCD6EEF4EC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6" name="フリーフォーム: 図形 525">
                    <a:extLst>
                      <a:ext uri="{FF2B5EF4-FFF2-40B4-BE49-F238E27FC236}">
                        <a16:creationId xmlns:a16="http://schemas.microsoft.com/office/drawing/2014/main" id="{433C1526-E2A9-9EF5-5486-586798CD60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20" name="グループ化 519">
                  <a:extLst>
                    <a:ext uri="{FF2B5EF4-FFF2-40B4-BE49-F238E27FC236}">
                      <a16:creationId xmlns:a16="http://schemas.microsoft.com/office/drawing/2014/main" id="{567DAC14-8C98-A259-FA75-8C4DA737606E}"/>
                    </a:ext>
                  </a:extLst>
                </p:cNvPr>
                <p:cNvGrpSpPr/>
                <p:nvPr/>
              </p:nvGrpSpPr>
              <p:grpSpPr>
                <a:xfrm>
                  <a:off x="3389042" y="4987573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521" name="フリーフォーム: 図形 520">
                    <a:extLst>
                      <a:ext uri="{FF2B5EF4-FFF2-40B4-BE49-F238E27FC236}">
                        <a16:creationId xmlns:a16="http://schemas.microsoft.com/office/drawing/2014/main" id="{6A546D3C-4B0D-1C1A-BE2D-512B6C405E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B7E3B6D3-0DD2-22CB-AEBC-8A12B89C68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3" name="フリーフォーム: 図形 522">
                    <a:extLst>
                      <a:ext uri="{FF2B5EF4-FFF2-40B4-BE49-F238E27FC236}">
                        <a16:creationId xmlns:a16="http://schemas.microsoft.com/office/drawing/2014/main" id="{908D7D67-0C32-5E29-ACA2-80FD784F09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676" name="グループ化 675">
            <a:extLst>
              <a:ext uri="{FF2B5EF4-FFF2-40B4-BE49-F238E27FC236}">
                <a16:creationId xmlns:a16="http://schemas.microsoft.com/office/drawing/2014/main" id="{B5B17781-67A2-1EA0-78C4-7EA32298C73F}"/>
              </a:ext>
            </a:extLst>
          </p:cNvPr>
          <p:cNvGrpSpPr/>
          <p:nvPr/>
        </p:nvGrpSpPr>
        <p:grpSpPr>
          <a:xfrm>
            <a:off x="844857" y="3824903"/>
            <a:ext cx="2335051" cy="2463513"/>
            <a:chOff x="844857" y="3824903"/>
            <a:chExt cx="2335051" cy="2463513"/>
          </a:xfrm>
        </p:grpSpPr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4AE878A4-66D9-B591-BDE6-3455C417C2E2}"/>
                </a:ext>
              </a:extLst>
            </p:cNvPr>
            <p:cNvGrpSpPr/>
            <p:nvPr/>
          </p:nvGrpSpPr>
          <p:grpSpPr>
            <a:xfrm>
              <a:off x="844857" y="3824903"/>
              <a:ext cx="1287301" cy="1704400"/>
              <a:chOff x="4248790" y="4737350"/>
              <a:chExt cx="1924282" cy="2547771"/>
            </a:xfrm>
          </p:grpSpPr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948F8C3C-B1BA-8343-4516-FD53FFB6B2E0}"/>
                  </a:ext>
                </a:extLst>
              </p:cNvPr>
              <p:cNvSpPr/>
              <p:nvPr/>
            </p:nvSpPr>
            <p:spPr bwMode="auto">
              <a:xfrm>
                <a:off x="4287623" y="5299609"/>
                <a:ext cx="1854188" cy="1985512"/>
              </a:xfrm>
              <a:custGeom>
                <a:avLst/>
                <a:gdLst>
                  <a:gd name="connsiteX0" fmla="*/ 1576 w 1854188"/>
                  <a:gd name="connsiteY0" fmla="*/ 0 h 1985512"/>
                  <a:gd name="connsiteX1" fmla="*/ 1854188 w 1854188"/>
                  <a:gd name="connsiteY1" fmla="*/ 0 h 1985512"/>
                  <a:gd name="connsiteX2" fmla="*/ 1854188 w 1854188"/>
                  <a:gd name="connsiteY2" fmla="*/ 1386269 h 1985512"/>
                  <a:gd name="connsiteX3" fmla="*/ 1851254 w 1854188"/>
                  <a:gd name="connsiteY3" fmla="*/ 1386269 h 1985512"/>
                  <a:gd name="connsiteX4" fmla="*/ 1853492 w 1854188"/>
                  <a:gd name="connsiteY4" fmla="*/ 1413618 h 1985512"/>
                  <a:gd name="connsiteX5" fmla="*/ 926746 w 1854188"/>
                  <a:gd name="connsiteY5" fmla="*/ 1985512 h 1985512"/>
                  <a:gd name="connsiteX6" fmla="*/ 0 w 1854188"/>
                  <a:gd name="connsiteY6" fmla="*/ 1413618 h 1985512"/>
                  <a:gd name="connsiteX7" fmla="*/ 2238 w 1854188"/>
                  <a:gd name="connsiteY7" fmla="*/ 1386269 h 1985512"/>
                  <a:gd name="connsiteX8" fmla="*/ 1576 w 1854188"/>
                  <a:gd name="connsiteY8" fmla="*/ 1386269 h 1985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54188" h="1985512">
                    <a:moveTo>
                      <a:pt x="1576" y="0"/>
                    </a:moveTo>
                    <a:lnTo>
                      <a:pt x="1854188" y="0"/>
                    </a:lnTo>
                    <a:lnTo>
                      <a:pt x="1854188" y="1386269"/>
                    </a:lnTo>
                    <a:lnTo>
                      <a:pt x="1851254" y="1386269"/>
                    </a:lnTo>
                    <a:lnTo>
                      <a:pt x="1853492" y="1413618"/>
                    </a:lnTo>
                    <a:cubicBezTo>
                      <a:pt x="1853492" y="1729466"/>
                      <a:pt x="1438574" y="1985512"/>
                      <a:pt x="926746" y="1985512"/>
                    </a:cubicBezTo>
                    <a:cubicBezTo>
                      <a:pt x="414918" y="1985512"/>
                      <a:pt x="0" y="1729466"/>
                      <a:pt x="0" y="1413618"/>
                    </a:cubicBezTo>
                    <a:lnTo>
                      <a:pt x="2238" y="1386269"/>
                    </a:lnTo>
                    <a:lnTo>
                      <a:pt x="1576" y="1386269"/>
                    </a:lnTo>
                    <a:close/>
                  </a:path>
                </a:pathLst>
              </a:custGeom>
              <a:pattFill prst="dashUpDiag">
                <a:fgClr>
                  <a:srgbClr val="FFFF00"/>
                </a:fgClr>
                <a:bgClr>
                  <a:srgbClr val="CC9900"/>
                </a:bgClr>
              </a:patt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24DAB984-85A5-4BCB-A9A3-0D1D002B8C47}"/>
                  </a:ext>
                </a:extLst>
              </p:cNvPr>
              <p:cNvGrpSpPr/>
              <p:nvPr/>
            </p:nvGrpSpPr>
            <p:grpSpPr>
              <a:xfrm>
                <a:off x="4248790" y="4737350"/>
                <a:ext cx="1924282" cy="1007953"/>
                <a:chOff x="2580680" y="4662483"/>
                <a:chExt cx="1924282" cy="1007953"/>
              </a:xfrm>
            </p:grpSpPr>
            <p:sp>
              <p:nvSpPr>
                <p:cNvPr id="401" name="楕円 400">
                  <a:extLst>
                    <a:ext uri="{FF2B5EF4-FFF2-40B4-BE49-F238E27FC236}">
                      <a16:creationId xmlns:a16="http://schemas.microsoft.com/office/drawing/2014/main" id="{03176F76-93DC-7BE1-BC73-23D7FE515215}"/>
                    </a:ext>
                  </a:extLst>
                </p:cNvPr>
                <p:cNvSpPr/>
                <p:nvPr/>
              </p:nvSpPr>
              <p:spPr bwMode="auto">
                <a:xfrm>
                  <a:off x="2580680" y="4723609"/>
                  <a:ext cx="1924282" cy="945928"/>
                </a:xfrm>
                <a:prstGeom prst="ellipse">
                  <a:avLst/>
                </a:prstGeom>
                <a:pattFill prst="dashUpDiag">
                  <a:fgClr>
                    <a:srgbClr val="FFFF00"/>
                  </a:fgClr>
                  <a:bgClr>
                    <a:srgbClr val="CC9900"/>
                  </a:bgClr>
                </a:patt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45533C04-A0FE-36A0-8E30-82F0DEA17F51}"/>
                    </a:ext>
                  </a:extLst>
                </p:cNvPr>
                <p:cNvGrpSpPr/>
                <p:nvPr/>
              </p:nvGrpSpPr>
              <p:grpSpPr>
                <a:xfrm>
                  <a:off x="2580680" y="4720206"/>
                  <a:ext cx="1924282" cy="945928"/>
                  <a:chOff x="768118" y="4356094"/>
                  <a:chExt cx="1924282" cy="945928"/>
                </a:xfrm>
              </p:grpSpPr>
              <p:sp>
                <p:nvSpPr>
                  <p:cNvPr id="483" name="楕円 482">
                    <a:extLst>
                      <a:ext uri="{FF2B5EF4-FFF2-40B4-BE49-F238E27FC236}">
                        <a16:creationId xmlns:a16="http://schemas.microsoft.com/office/drawing/2014/main" id="{5FA85948-D390-5682-EEAA-C420C39502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2093" y="4395788"/>
                    <a:ext cx="1816332" cy="822324"/>
                  </a:xfrm>
                  <a:prstGeom prst="ellipse">
                    <a:avLst/>
                  </a:prstGeom>
                  <a:pattFill prst="dashUpDiag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484" name="グループ化 483">
                    <a:extLst>
                      <a:ext uri="{FF2B5EF4-FFF2-40B4-BE49-F238E27FC236}">
                        <a16:creationId xmlns:a16="http://schemas.microsoft.com/office/drawing/2014/main" id="{3691DA35-48B1-1A75-AAFE-B37BF8139B97}"/>
                      </a:ext>
                    </a:extLst>
                  </p:cNvPr>
                  <p:cNvGrpSpPr/>
                  <p:nvPr/>
                </p:nvGrpSpPr>
                <p:grpSpPr>
                  <a:xfrm>
                    <a:off x="768118" y="4356094"/>
                    <a:ext cx="1924282" cy="945928"/>
                    <a:chOff x="768118" y="4356094"/>
                    <a:chExt cx="1924282" cy="945928"/>
                  </a:xfrm>
                </p:grpSpPr>
                <p:sp>
                  <p:nvSpPr>
                    <p:cNvPr id="485" name="フリーフォーム: 図形 484">
                      <a:extLst>
                        <a:ext uri="{FF2B5EF4-FFF2-40B4-BE49-F238E27FC236}">
                          <a16:creationId xmlns:a16="http://schemas.microsoft.com/office/drawing/2014/main" id="{063CD6BF-87E6-ECC2-5BB5-3E97F7E92F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68118" y="4356094"/>
                      <a:ext cx="1924282" cy="945928"/>
                    </a:xfrm>
                    <a:custGeom>
                      <a:avLst/>
                      <a:gdLst>
                        <a:gd name="connsiteX0" fmla="*/ 962141 w 1924282"/>
                        <a:gd name="connsiteY0" fmla="*/ 53753 h 945928"/>
                        <a:gd name="connsiteX1" fmla="*/ 60557 w 1924282"/>
                        <a:gd name="connsiteY1" fmla="*/ 447453 h 945928"/>
                        <a:gd name="connsiteX2" fmla="*/ 962141 w 1924282"/>
                        <a:gd name="connsiteY2" fmla="*/ 841153 h 945928"/>
                        <a:gd name="connsiteX3" fmla="*/ 1863725 w 1924282"/>
                        <a:gd name="connsiteY3" fmla="*/ 447453 h 945928"/>
                        <a:gd name="connsiteX4" fmla="*/ 962141 w 1924282"/>
                        <a:gd name="connsiteY4" fmla="*/ 53753 h 945928"/>
                        <a:gd name="connsiteX5" fmla="*/ 962141 w 1924282"/>
                        <a:gd name="connsiteY5" fmla="*/ 0 h 945928"/>
                        <a:gd name="connsiteX6" fmla="*/ 1924282 w 1924282"/>
                        <a:gd name="connsiteY6" fmla="*/ 472964 h 945928"/>
                        <a:gd name="connsiteX7" fmla="*/ 962141 w 1924282"/>
                        <a:gd name="connsiteY7" fmla="*/ 945928 h 945928"/>
                        <a:gd name="connsiteX8" fmla="*/ 0 w 1924282"/>
                        <a:gd name="connsiteY8" fmla="*/ 472964 h 945928"/>
                        <a:gd name="connsiteX9" fmla="*/ 962141 w 1924282"/>
                        <a:gd name="connsiteY9" fmla="*/ 0 h 945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24282" h="945928">
                          <a:moveTo>
                            <a:pt x="962141" y="53753"/>
                          </a:moveTo>
                          <a:cubicBezTo>
                            <a:pt x="464210" y="53753"/>
                            <a:pt x="60557" y="230018"/>
                            <a:pt x="60557" y="447453"/>
                          </a:cubicBezTo>
                          <a:cubicBezTo>
                            <a:pt x="60557" y="664888"/>
                            <a:pt x="464210" y="841153"/>
                            <a:pt x="962141" y="841153"/>
                          </a:cubicBezTo>
                          <a:cubicBezTo>
                            <a:pt x="1460072" y="841153"/>
                            <a:pt x="1863725" y="664888"/>
                            <a:pt x="1863725" y="447453"/>
                          </a:cubicBezTo>
                          <a:cubicBezTo>
                            <a:pt x="1863725" y="230018"/>
                            <a:pt x="1460072" y="53753"/>
                            <a:pt x="962141" y="53753"/>
                          </a:cubicBezTo>
                          <a:close/>
                          <a:moveTo>
                            <a:pt x="962141" y="0"/>
                          </a:moveTo>
                          <a:cubicBezTo>
                            <a:pt x="1493517" y="0"/>
                            <a:pt x="1924282" y="211753"/>
                            <a:pt x="1924282" y="472964"/>
                          </a:cubicBezTo>
                          <a:cubicBezTo>
                            <a:pt x="1924282" y="734175"/>
                            <a:pt x="1493517" y="945928"/>
                            <a:pt x="962141" y="945928"/>
                          </a:cubicBezTo>
                          <a:cubicBezTo>
                            <a:pt x="430765" y="945928"/>
                            <a:pt x="0" y="734175"/>
                            <a:pt x="0" y="472964"/>
                          </a:cubicBezTo>
                          <a:cubicBezTo>
                            <a:pt x="0" y="211753"/>
                            <a:pt x="430765" y="0"/>
                            <a:pt x="962141" y="0"/>
                          </a:cubicBezTo>
                          <a:close/>
                        </a:path>
                      </a:pathLst>
                    </a:custGeom>
                    <a:pattFill prst="dashUpDiag">
                      <a:fgClr>
                        <a:srgbClr val="FFFF00"/>
                      </a:fgClr>
                      <a:bgClr>
                        <a:srgbClr val="CC9900"/>
                      </a:bgClr>
                    </a:patt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6" name="フリーフォーム: 図形 485">
                      <a:extLst>
                        <a:ext uri="{FF2B5EF4-FFF2-40B4-BE49-F238E27FC236}">
                          <a16:creationId xmlns:a16="http://schemas.microsoft.com/office/drawing/2014/main" id="{F7EC67FC-0666-66B9-CF89-73700C7D9223}"/>
                        </a:ext>
                      </a:extLst>
                    </p:cNvPr>
                    <p:cNvSpPr/>
                    <p:nvPr/>
                  </p:nvSpPr>
                  <p:spPr bwMode="auto">
                    <a:xfrm rot="12823910" flipH="1">
                      <a:off x="2389668" y="4493143"/>
                      <a:ext cx="145099" cy="90616"/>
                    </a:xfrm>
                    <a:custGeom>
                      <a:avLst/>
                      <a:gdLst>
                        <a:gd name="connsiteX0" fmla="*/ 12971 w 182914"/>
                        <a:gd name="connsiteY0" fmla="*/ 12971 h 108395"/>
                        <a:gd name="connsiteX1" fmla="*/ 44284 w 182914"/>
                        <a:gd name="connsiteY1" fmla="*/ 0 h 108395"/>
                        <a:gd name="connsiteX2" fmla="*/ 146420 w 182914"/>
                        <a:gd name="connsiteY2" fmla="*/ 0 h 108395"/>
                        <a:gd name="connsiteX3" fmla="*/ 177734 w 182914"/>
                        <a:gd name="connsiteY3" fmla="*/ 12971 h 108395"/>
                        <a:gd name="connsiteX4" fmla="*/ 178038 w 182914"/>
                        <a:gd name="connsiteY4" fmla="*/ 13705 h 108395"/>
                        <a:gd name="connsiteX5" fmla="*/ 169418 w 182914"/>
                        <a:gd name="connsiteY5" fmla="*/ 32158 h 108395"/>
                        <a:gd name="connsiteX6" fmla="*/ 170195 w 182914"/>
                        <a:gd name="connsiteY6" fmla="*/ 61707 h 108395"/>
                        <a:gd name="connsiteX7" fmla="*/ 182914 w 182914"/>
                        <a:gd name="connsiteY7" fmla="*/ 82919 h 108395"/>
                        <a:gd name="connsiteX8" fmla="*/ 177733 w 182914"/>
                        <a:gd name="connsiteY8" fmla="*/ 95424 h 108395"/>
                        <a:gd name="connsiteX9" fmla="*/ 146420 w 182914"/>
                        <a:gd name="connsiteY9" fmla="*/ 108395 h 108395"/>
                        <a:gd name="connsiteX10" fmla="*/ 44284 w 182914"/>
                        <a:gd name="connsiteY10" fmla="*/ 108395 h 108395"/>
                        <a:gd name="connsiteX11" fmla="*/ 0 w 182914"/>
                        <a:gd name="connsiteY11" fmla="*/ 64111 h 108395"/>
                        <a:gd name="connsiteX12" fmla="*/ 0 w 182914"/>
                        <a:gd name="connsiteY12" fmla="*/ 44284 h 108395"/>
                        <a:gd name="connsiteX13" fmla="*/ 12971 w 182914"/>
                        <a:gd name="connsiteY13" fmla="*/ 12971 h 108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82914" h="108395">
                          <a:moveTo>
                            <a:pt x="12971" y="12971"/>
                          </a:moveTo>
                          <a:cubicBezTo>
                            <a:pt x="20985" y="4957"/>
                            <a:pt x="32055" y="0"/>
                            <a:pt x="44284" y="0"/>
                          </a:cubicBezTo>
                          <a:lnTo>
                            <a:pt x="146420" y="0"/>
                          </a:lnTo>
                          <a:cubicBezTo>
                            <a:pt x="158649" y="0"/>
                            <a:pt x="169720" y="4957"/>
                            <a:pt x="177734" y="12971"/>
                          </a:cubicBezTo>
                          <a:lnTo>
                            <a:pt x="178038" y="13705"/>
                          </a:lnTo>
                          <a:lnTo>
                            <a:pt x="169418" y="32158"/>
                          </a:lnTo>
                          <a:cubicBezTo>
                            <a:pt x="167230" y="41947"/>
                            <a:pt x="167361" y="51970"/>
                            <a:pt x="170195" y="61707"/>
                          </a:cubicBezTo>
                          <a:lnTo>
                            <a:pt x="182914" y="82919"/>
                          </a:lnTo>
                          <a:lnTo>
                            <a:pt x="177733" y="95424"/>
                          </a:lnTo>
                          <a:cubicBezTo>
                            <a:pt x="169719" y="103438"/>
                            <a:pt x="158649" y="108395"/>
                            <a:pt x="146420" y="108395"/>
                          </a:cubicBezTo>
                          <a:lnTo>
                            <a:pt x="44284" y="108395"/>
                          </a:lnTo>
                          <a:cubicBezTo>
                            <a:pt x="19827" y="108395"/>
                            <a:pt x="0" y="88568"/>
                            <a:pt x="0" y="64111"/>
                          </a:cubicBezTo>
                          <a:lnTo>
                            <a:pt x="0" y="44284"/>
                          </a:lnTo>
                          <a:cubicBezTo>
                            <a:pt x="0" y="32056"/>
                            <a:pt x="4957" y="20985"/>
                            <a:pt x="12971" y="12971"/>
                          </a:cubicBezTo>
                          <a:close/>
                        </a:path>
                      </a:pathLst>
                    </a:custGeom>
                    <a:pattFill prst="dashUpDiag">
                      <a:fgClr>
                        <a:srgbClr val="FFFF00"/>
                      </a:fgClr>
                      <a:bgClr>
                        <a:srgbClr val="CC9900"/>
                      </a:bgClr>
                    </a:patt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7" name="フリーフォーム: 図形 486">
                      <a:extLst>
                        <a:ext uri="{FF2B5EF4-FFF2-40B4-BE49-F238E27FC236}">
                          <a16:creationId xmlns:a16="http://schemas.microsoft.com/office/drawing/2014/main" id="{657108E5-D9C3-3CF4-A109-6B247821B024}"/>
                        </a:ext>
                      </a:extLst>
                    </p:cNvPr>
                    <p:cNvSpPr/>
                    <p:nvPr/>
                  </p:nvSpPr>
                  <p:spPr bwMode="auto">
                    <a:xfrm rot="8776090">
                      <a:off x="937213" y="4493143"/>
                      <a:ext cx="145099" cy="90616"/>
                    </a:xfrm>
                    <a:custGeom>
                      <a:avLst/>
                      <a:gdLst>
                        <a:gd name="connsiteX0" fmla="*/ 12971 w 182914"/>
                        <a:gd name="connsiteY0" fmla="*/ 12971 h 108395"/>
                        <a:gd name="connsiteX1" fmla="*/ 44284 w 182914"/>
                        <a:gd name="connsiteY1" fmla="*/ 0 h 108395"/>
                        <a:gd name="connsiteX2" fmla="*/ 146420 w 182914"/>
                        <a:gd name="connsiteY2" fmla="*/ 0 h 108395"/>
                        <a:gd name="connsiteX3" fmla="*/ 177734 w 182914"/>
                        <a:gd name="connsiteY3" fmla="*/ 12971 h 108395"/>
                        <a:gd name="connsiteX4" fmla="*/ 178038 w 182914"/>
                        <a:gd name="connsiteY4" fmla="*/ 13705 h 108395"/>
                        <a:gd name="connsiteX5" fmla="*/ 169418 w 182914"/>
                        <a:gd name="connsiteY5" fmla="*/ 32158 h 108395"/>
                        <a:gd name="connsiteX6" fmla="*/ 170195 w 182914"/>
                        <a:gd name="connsiteY6" fmla="*/ 61707 h 108395"/>
                        <a:gd name="connsiteX7" fmla="*/ 182914 w 182914"/>
                        <a:gd name="connsiteY7" fmla="*/ 82919 h 108395"/>
                        <a:gd name="connsiteX8" fmla="*/ 177733 w 182914"/>
                        <a:gd name="connsiteY8" fmla="*/ 95424 h 108395"/>
                        <a:gd name="connsiteX9" fmla="*/ 146420 w 182914"/>
                        <a:gd name="connsiteY9" fmla="*/ 108395 h 108395"/>
                        <a:gd name="connsiteX10" fmla="*/ 44284 w 182914"/>
                        <a:gd name="connsiteY10" fmla="*/ 108395 h 108395"/>
                        <a:gd name="connsiteX11" fmla="*/ 0 w 182914"/>
                        <a:gd name="connsiteY11" fmla="*/ 64111 h 108395"/>
                        <a:gd name="connsiteX12" fmla="*/ 0 w 182914"/>
                        <a:gd name="connsiteY12" fmla="*/ 44284 h 108395"/>
                        <a:gd name="connsiteX13" fmla="*/ 12971 w 182914"/>
                        <a:gd name="connsiteY13" fmla="*/ 12971 h 108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82914" h="108395">
                          <a:moveTo>
                            <a:pt x="12971" y="12971"/>
                          </a:moveTo>
                          <a:cubicBezTo>
                            <a:pt x="20985" y="4957"/>
                            <a:pt x="32055" y="0"/>
                            <a:pt x="44284" y="0"/>
                          </a:cubicBezTo>
                          <a:lnTo>
                            <a:pt x="146420" y="0"/>
                          </a:lnTo>
                          <a:cubicBezTo>
                            <a:pt x="158649" y="0"/>
                            <a:pt x="169720" y="4957"/>
                            <a:pt x="177734" y="12971"/>
                          </a:cubicBezTo>
                          <a:lnTo>
                            <a:pt x="178038" y="13705"/>
                          </a:lnTo>
                          <a:lnTo>
                            <a:pt x="169418" y="32158"/>
                          </a:lnTo>
                          <a:cubicBezTo>
                            <a:pt x="167230" y="41947"/>
                            <a:pt x="167361" y="51970"/>
                            <a:pt x="170195" y="61707"/>
                          </a:cubicBezTo>
                          <a:lnTo>
                            <a:pt x="182914" y="82919"/>
                          </a:lnTo>
                          <a:lnTo>
                            <a:pt x="177733" y="95424"/>
                          </a:lnTo>
                          <a:cubicBezTo>
                            <a:pt x="169719" y="103438"/>
                            <a:pt x="158649" y="108395"/>
                            <a:pt x="146420" y="108395"/>
                          </a:cubicBezTo>
                          <a:lnTo>
                            <a:pt x="44284" y="108395"/>
                          </a:lnTo>
                          <a:cubicBezTo>
                            <a:pt x="19827" y="108395"/>
                            <a:pt x="0" y="88568"/>
                            <a:pt x="0" y="64111"/>
                          </a:cubicBezTo>
                          <a:lnTo>
                            <a:pt x="0" y="44284"/>
                          </a:lnTo>
                          <a:cubicBezTo>
                            <a:pt x="0" y="32056"/>
                            <a:pt x="4957" y="20985"/>
                            <a:pt x="12971" y="12971"/>
                          </a:cubicBezTo>
                          <a:close/>
                        </a:path>
                      </a:pathLst>
                    </a:custGeom>
                    <a:pattFill prst="dashUpDiag">
                      <a:fgClr>
                        <a:srgbClr val="FFFF00"/>
                      </a:fgClr>
                      <a:bgClr>
                        <a:srgbClr val="CC9900"/>
                      </a:bgClr>
                    </a:patt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676435FD-2C03-D228-E4BC-75D951408645}"/>
                    </a:ext>
                  </a:extLst>
                </p:cNvPr>
                <p:cNvGrpSpPr/>
                <p:nvPr/>
              </p:nvGrpSpPr>
              <p:grpSpPr>
                <a:xfrm>
                  <a:off x="2924888" y="4745168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80" name="フリーフォーム: 図形 479">
                    <a:extLst>
                      <a:ext uri="{FF2B5EF4-FFF2-40B4-BE49-F238E27FC236}">
                        <a16:creationId xmlns:a16="http://schemas.microsoft.com/office/drawing/2014/main" id="{15DA16B3-AD30-8A45-A3D0-EE8CB1A6CE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B31B934D-DA23-4595-74F2-D104ADF399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EE522F0A-4B5A-53D0-8431-34F3DCF832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CD1AD933-D5AD-32EF-29E5-3BD995E59A0A}"/>
                    </a:ext>
                  </a:extLst>
                </p:cNvPr>
                <p:cNvGrpSpPr/>
                <p:nvPr/>
              </p:nvGrpSpPr>
              <p:grpSpPr>
                <a:xfrm>
                  <a:off x="3629738" y="4745168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77" name="フリーフォーム: 図形 476">
                    <a:extLst>
                      <a:ext uri="{FF2B5EF4-FFF2-40B4-BE49-F238E27FC236}">
                        <a16:creationId xmlns:a16="http://schemas.microsoft.com/office/drawing/2014/main" id="{87699C25-B05F-67D3-6567-806A84FF48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8" name="フリーフォーム: 図形 477">
                    <a:extLst>
                      <a:ext uri="{FF2B5EF4-FFF2-40B4-BE49-F238E27FC236}">
                        <a16:creationId xmlns:a16="http://schemas.microsoft.com/office/drawing/2014/main" id="{39D69AEC-53FF-4199-1510-FD3A70AC98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9" name="フリーフォーム: 図形 478">
                    <a:extLst>
                      <a:ext uri="{FF2B5EF4-FFF2-40B4-BE49-F238E27FC236}">
                        <a16:creationId xmlns:a16="http://schemas.microsoft.com/office/drawing/2014/main" id="{E5A2BB50-56C2-C7BA-2A7A-0901EBF300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05" name="グループ化 404">
                  <a:extLst>
                    <a:ext uri="{FF2B5EF4-FFF2-40B4-BE49-F238E27FC236}">
                      <a16:creationId xmlns:a16="http://schemas.microsoft.com/office/drawing/2014/main" id="{00EE7BEB-7097-B74A-24C2-0BF306A3BFA4}"/>
                    </a:ext>
                  </a:extLst>
                </p:cNvPr>
                <p:cNvGrpSpPr/>
                <p:nvPr/>
              </p:nvGrpSpPr>
              <p:grpSpPr>
                <a:xfrm>
                  <a:off x="3322132" y="4721182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74" name="フリーフォーム: 図形 473">
                    <a:extLst>
                      <a:ext uri="{FF2B5EF4-FFF2-40B4-BE49-F238E27FC236}">
                        <a16:creationId xmlns:a16="http://schemas.microsoft.com/office/drawing/2014/main" id="{CEBC84B3-66DC-6EAD-F03A-27E8FEEB46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5" name="フリーフォーム: 図形 474">
                    <a:extLst>
                      <a:ext uri="{FF2B5EF4-FFF2-40B4-BE49-F238E27FC236}">
                        <a16:creationId xmlns:a16="http://schemas.microsoft.com/office/drawing/2014/main" id="{72949F46-9FE9-54C7-E055-8AE2E6BC84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6" name="フリーフォーム: 図形 475">
                    <a:extLst>
                      <a:ext uri="{FF2B5EF4-FFF2-40B4-BE49-F238E27FC236}">
                        <a16:creationId xmlns:a16="http://schemas.microsoft.com/office/drawing/2014/main" id="{114CE4EF-3A32-1625-3463-07B5E5F1BC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A91B41C6-7FED-117B-3C1B-50715F83E09A}"/>
                    </a:ext>
                  </a:extLst>
                </p:cNvPr>
                <p:cNvGrpSpPr/>
                <p:nvPr/>
              </p:nvGrpSpPr>
              <p:grpSpPr>
                <a:xfrm rot="1305317">
                  <a:off x="2745081" y="4860380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71" name="フリーフォーム: 図形 470">
                    <a:extLst>
                      <a:ext uri="{FF2B5EF4-FFF2-40B4-BE49-F238E27FC236}">
                        <a16:creationId xmlns:a16="http://schemas.microsoft.com/office/drawing/2014/main" id="{2328773C-00F0-F579-2900-5EE197E675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71595DDC-1F7D-48DE-645A-8EA4C21660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CF3C974C-607E-E177-71C0-0BE70509C0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07" name="グループ化 406">
                  <a:extLst>
                    <a:ext uri="{FF2B5EF4-FFF2-40B4-BE49-F238E27FC236}">
                      <a16:creationId xmlns:a16="http://schemas.microsoft.com/office/drawing/2014/main" id="{F5257D80-B15B-FC91-5031-5D3EB076173C}"/>
                    </a:ext>
                  </a:extLst>
                </p:cNvPr>
                <p:cNvGrpSpPr/>
                <p:nvPr/>
              </p:nvGrpSpPr>
              <p:grpSpPr>
                <a:xfrm rot="20720340">
                  <a:off x="3686264" y="4881058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5A1BF81E-F561-2865-DEC6-92E915AB0A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F9F6638B-5BD6-EE1A-C786-D313402F20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0" name="フリーフォーム: 図形 469">
                    <a:extLst>
                      <a:ext uri="{FF2B5EF4-FFF2-40B4-BE49-F238E27FC236}">
                        <a16:creationId xmlns:a16="http://schemas.microsoft.com/office/drawing/2014/main" id="{66D56B2C-A938-4707-1963-E86404F162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6864E5CD-6F96-E433-AF0E-34D461979371}"/>
                    </a:ext>
                  </a:extLst>
                </p:cNvPr>
                <p:cNvGrpSpPr/>
                <p:nvPr/>
              </p:nvGrpSpPr>
              <p:grpSpPr>
                <a:xfrm rot="814944">
                  <a:off x="2631423" y="5023261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DA21FFAE-3AD4-F21E-E9DC-F8F29E9B82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346B3E22-5923-0213-1054-7B9763E8FC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7870FB71-3A5A-0DCA-70CA-FA7C4C1E0B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3F5D1D0B-BFF5-148E-A887-774152A38DF5}"/>
                    </a:ext>
                  </a:extLst>
                </p:cNvPr>
                <p:cNvGrpSpPr/>
                <p:nvPr/>
              </p:nvGrpSpPr>
              <p:grpSpPr>
                <a:xfrm rot="20591341">
                  <a:off x="3925059" y="4999608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41E3D74D-645B-32AA-1CCD-C5F940A358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AFDF7BCE-1E30-5F4C-81D3-1FCAE35CF9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2EE608B9-4122-3D96-49D3-72C2983240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5E4EF786-09CD-0E1E-3A9A-2637D9F5A7BF}"/>
                    </a:ext>
                  </a:extLst>
                </p:cNvPr>
                <p:cNvGrpSpPr/>
                <p:nvPr/>
              </p:nvGrpSpPr>
              <p:grpSpPr>
                <a:xfrm>
                  <a:off x="2903457" y="5166955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206C9E0A-4BA6-1C89-E80F-569768E75A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5AEB3C4B-F521-20A8-26E7-C3D01CB8BD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4CAB8EC7-97C1-24EA-470B-F4B2DA0BEA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6D01507E-9B22-CB1A-678B-343DA563569B}"/>
                    </a:ext>
                  </a:extLst>
                </p:cNvPr>
                <p:cNvGrpSpPr/>
                <p:nvPr/>
              </p:nvGrpSpPr>
              <p:grpSpPr>
                <a:xfrm>
                  <a:off x="3278581" y="5219343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EFD193D6-2900-B51B-AE6C-1682C65EFC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8C510D08-725C-A2DA-8798-18283BADB3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8E821F11-2E01-00E4-075F-823B7A5E54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12" name="グループ化 411">
                  <a:extLst>
                    <a:ext uri="{FF2B5EF4-FFF2-40B4-BE49-F238E27FC236}">
                      <a16:creationId xmlns:a16="http://schemas.microsoft.com/office/drawing/2014/main" id="{E7C17439-369B-3664-E4FA-BA0226CDA694}"/>
                    </a:ext>
                  </a:extLst>
                </p:cNvPr>
                <p:cNvGrpSpPr/>
                <p:nvPr/>
              </p:nvGrpSpPr>
              <p:grpSpPr>
                <a:xfrm>
                  <a:off x="3708320" y="5166955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53" name="フリーフォーム: 図形 452">
                    <a:extLst>
                      <a:ext uri="{FF2B5EF4-FFF2-40B4-BE49-F238E27FC236}">
                        <a16:creationId xmlns:a16="http://schemas.microsoft.com/office/drawing/2014/main" id="{C0650346-34CF-8AB1-EA85-10414426DB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84B9C9C9-7045-B6E3-B964-B2214A7283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D82D2D1C-BC11-7716-0584-87D74AF107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13" name="グループ化 412">
                  <a:extLst>
                    <a:ext uri="{FF2B5EF4-FFF2-40B4-BE49-F238E27FC236}">
                      <a16:creationId xmlns:a16="http://schemas.microsoft.com/office/drawing/2014/main" id="{5DDBB180-8741-C2B5-15FF-85CB0D9E4B1A}"/>
                    </a:ext>
                  </a:extLst>
                </p:cNvPr>
                <p:cNvGrpSpPr/>
                <p:nvPr/>
              </p:nvGrpSpPr>
              <p:grpSpPr>
                <a:xfrm>
                  <a:off x="2636962" y="5251674"/>
                  <a:ext cx="1836244" cy="418762"/>
                  <a:chOff x="824400" y="4887562"/>
                  <a:chExt cx="1836244" cy="418762"/>
                </a:xfrm>
              </p:grpSpPr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A5E2A441-BE19-B75D-3CEF-DA47D89932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6938" y="4945926"/>
                    <a:ext cx="1689172" cy="360398"/>
                  </a:xfrm>
                  <a:custGeom>
                    <a:avLst/>
                    <a:gdLst>
                      <a:gd name="connsiteX0" fmla="*/ 0 w 1689172"/>
                      <a:gd name="connsiteY0" fmla="*/ 0 h 360398"/>
                      <a:gd name="connsiteX1" fmla="*/ 4274 w 1689172"/>
                      <a:gd name="connsiteY1" fmla="*/ 6284 h 360398"/>
                      <a:gd name="connsiteX2" fmla="*/ 843321 w 1689172"/>
                      <a:gd name="connsiteY2" fmla="*/ 255623 h 360398"/>
                      <a:gd name="connsiteX3" fmla="*/ 1549251 w 1689172"/>
                      <a:gd name="connsiteY3" fmla="*/ 106844 h 360398"/>
                      <a:gd name="connsiteX4" fmla="*/ 1642533 w 1689172"/>
                      <a:gd name="connsiteY4" fmla="*/ 36377 h 360398"/>
                      <a:gd name="connsiteX5" fmla="*/ 1689172 w 1689172"/>
                      <a:gd name="connsiteY5" fmla="*/ 108376 h 360398"/>
                      <a:gd name="connsiteX6" fmla="*/ 1641144 w 1689172"/>
                      <a:gd name="connsiteY6" fmla="*/ 151873 h 360398"/>
                      <a:gd name="connsiteX7" fmla="*/ 843321 w 1689172"/>
                      <a:gd name="connsiteY7" fmla="*/ 360398 h 360398"/>
                      <a:gd name="connsiteX8" fmla="*/ 45499 w 1689172"/>
                      <a:gd name="connsiteY8" fmla="*/ 151873 h 360398"/>
                      <a:gd name="connsiteX9" fmla="*/ 0 w 1689172"/>
                      <a:gd name="connsiteY9" fmla="*/ 110667 h 360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89172" h="360398">
                        <a:moveTo>
                          <a:pt x="0" y="0"/>
                        </a:moveTo>
                        <a:lnTo>
                          <a:pt x="4274" y="6284"/>
                        </a:lnTo>
                        <a:cubicBezTo>
                          <a:pt x="136128" y="152300"/>
                          <a:pt x="462092" y="255623"/>
                          <a:pt x="843321" y="255623"/>
                        </a:cubicBezTo>
                        <a:cubicBezTo>
                          <a:pt x="1129243" y="255623"/>
                          <a:pt x="1384078" y="197504"/>
                          <a:pt x="1549251" y="106844"/>
                        </a:cubicBezTo>
                        <a:lnTo>
                          <a:pt x="1642533" y="36377"/>
                        </a:lnTo>
                        <a:lnTo>
                          <a:pt x="1689172" y="108376"/>
                        </a:lnTo>
                        <a:lnTo>
                          <a:pt x="1641144" y="151873"/>
                        </a:lnTo>
                        <a:cubicBezTo>
                          <a:pt x="1468240" y="277682"/>
                          <a:pt x="1175431" y="360398"/>
                          <a:pt x="843321" y="360398"/>
                        </a:cubicBezTo>
                        <a:cubicBezTo>
                          <a:pt x="511211" y="360398"/>
                          <a:pt x="218402" y="277682"/>
                          <a:pt x="45499" y="151873"/>
                        </a:cubicBezTo>
                        <a:lnTo>
                          <a:pt x="0" y="110667"/>
                        </a:lnTo>
                        <a:close/>
                      </a:path>
                    </a:pathLst>
                  </a:custGeom>
                  <a:pattFill prst="dashUpDiag">
                    <a:fgClr>
                      <a:srgbClr val="FFFF00"/>
                    </a:fgClr>
                    <a:bgClr>
                      <a:srgbClr val="CC99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43A94835-FFA4-5712-1480-05C93C1A7101}"/>
                      </a:ext>
                    </a:extLst>
                  </p:cNvPr>
                  <p:cNvSpPr/>
                  <p:nvPr/>
                </p:nvSpPr>
                <p:spPr bwMode="auto">
                  <a:xfrm rot="2773589">
                    <a:off x="787141" y="4939443"/>
                    <a:ext cx="182914" cy="108395"/>
                  </a:xfrm>
                  <a:custGeom>
                    <a:avLst/>
                    <a:gdLst>
                      <a:gd name="connsiteX0" fmla="*/ 12971 w 182914"/>
                      <a:gd name="connsiteY0" fmla="*/ 12971 h 108395"/>
                      <a:gd name="connsiteX1" fmla="*/ 44284 w 182914"/>
                      <a:gd name="connsiteY1" fmla="*/ 0 h 108395"/>
                      <a:gd name="connsiteX2" fmla="*/ 146420 w 182914"/>
                      <a:gd name="connsiteY2" fmla="*/ 0 h 108395"/>
                      <a:gd name="connsiteX3" fmla="*/ 177734 w 182914"/>
                      <a:gd name="connsiteY3" fmla="*/ 12971 h 108395"/>
                      <a:gd name="connsiteX4" fmla="*/ 178038 w 182914"/>
                      <a:gd name="connsiteY4" fmla="*/ 13705 h 108395"/>
                      <a:gd name="connsiteX5" fmla="*/ 169418 w 182914"/>
                      <a:gd name="connsiteY5" fmla="*/ 32158 h 108395"/>
                      <a:gd name="connsiteX6" fmla="*/ 170195 w 182914"/>
                      <a:gd name="connsiteY6" fmla="*/ 61707 h 108395"/>
                      <a:gd name="connsiteX7" fmla="*/ 182914 w 182914"/>
                      <a:gd name="connsiteY7" fmla="*/ 82919 h 108395"/>
                      <a:gd name="connsiteX8" fmla="*/ 177733 w 182914"/>
                      <a:gd name="connsiteY8" fmla="*/ 95424 h 108395"/>
                      <a:gd name="connsiteX9" fmla="*/ 146420 w 182914"/>
                      <a:gd name="connsiteY9" fmla="*/ 108395 h 108395"/>
                      <a:gd name="connsiteX10" fmla="*/ 44284 w 182914"/>
                      <a:gd name="connsiteY10" fmla="*/ 108395 h 108395"/>
                      <a:gd name="connsiteX11" fmla="*/ 0 w 182914"/>
                      <a:gd name="connsiteY11" fmla="*/ 64111 h 108395"/>
                      <a:gd name="connsiteX12" fmla="*/ 0 w 182914"/>
                      <a:gd name="connsiteY12" fmla="*/ 44284 h 108395"/>
                      <a:gd name="connsiteX13" fmla="*/ 12971 w 182914"/>
                      <a:gd name="connsiteY13" fmla="*/ 12971 h 1083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2914" h="108395">
                        <a:moveTo>
                          <a:pt x="12971" y="12971"/>
                        </a:moveTo>
                        <a:cubicBezTo>
                          <a:pt x="20985" y="4957"/>
                          <a:pt x="32055" y="0"/>
                          <a:pt x="44284" y="0"/>
                        </a:cubicBezTo>
                        <a:lnTo>
                          <a:pt x="146420" y="0"/>
                        </a:lnTo>
                        <a:cubicBezTo>
                          <a:pt x="158649" y="0"/>
                          <a:pt x="169720" y="4957"/>
                          <a:pt x="177734" y="12971"/>
                        </a:cubicBezTo>
                        <a:lnTo>
                          <a:pt x="178038" y="13705"/>
                        </a:lnTo>
                        <a:lnTo>
                          <a:pt x="169418" y="32158"/>
                        </a:lnTo>
                        <a:cubicBezTo>
                          <a:pt x="167230" y="41947"/>
                          <a:pt x="167361" y="51970"/>
                          <a:pt x="170195" y="61707"/>
                        </a:cubicBezTo>
                        <a:lnTo>
                          <a:pt x="182914" y="82919"/>
                        </a:lnTo>
                        <a:lnTo>
                          <a:pt x="177733" y="95424"/>
                        </a:lnTo>
                        <a:cubicBezTo>
                          <a:pt x="169719" y="103438"/>
                          <a:pt x="158649" y="108395"/>
                          <a:pt x="146420" y="108395"/>
                        </a:cubicBezTo>
                        <a:lnTo>
                          <a:pt x="44284" y="108395"/>
                        </a:lnTo>
                        <a:cubicBezTo>
                          <a:pt x="19827" y="108395"/>
                          <a:pt x="0" y="88568"/>
                          <a:pt x="0" y="64111"/>
                        </a:cubicBezTo>
                        <a:lnTo>
                          <a:pt x="0" y="44284"/>
                        </a:lnTo>
                        <a:cubicBezTo>
                          <a:pt x="0" y="32056"/>
                          <a:pt x="4957" y="20985"/>
                          <a:pt x="12971" y="12971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FF00"/>
                    </a:fgClr>
                    <a:bgClr>
                      <a:srgbClr val="CC99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831E83BD-09CC-40C2-00F7-681E374E15DE}"/>
                      </a:ext>
                    </a:extLst>
                  </p:cNvPr>
                  <p:cNvSpPr/>
                  <p:nvPr/>
                </p:nvSpPr>
                <p:spPr bwMode="auto">
                  <a:xfrm rot="18826411" flipH="1">
                    <a:off x="2514038" y="4916095"/>
                    <a:ext cx="175140" cy="118073"/>
                  </a:xfrm>
                  <a:custGeom>
                    <a:avLst/>
                    <a:gdLst>
                      <a:gd name="connsiteX0" fmla="*/ 12971 w 182914"/>
                      <a:gd name="connsiteY0" fmla="*/ 12971 h 108395"/>
                      <a:gd name="connsiteX1" fmla="*/ 44284 w 182914"/>
                      <a:gd name="connsiteY1" fmla="*/ 0 h 108395"/>
                      <a:gd name="connsiteX2" fmla="*/ 146420 w 182914"/>
                      <a:gd name="connsiteY2" fmla="*/ 0 h 108395"/>
                      <a:gd name="connsiteX3" fmla="*/ 177734 w 182914"/>
                      <a:gd name="connsiteY3" fmla="*/ 12971 h 108395"/>
                      <a:gd name="connsiteX4" fmla="*/ 178038 w 182914"/>
                      <a:gd name="connsiteY4" fmla="*/ 13705 h 108395"/>
                      <a:gd name="connsiteX5" fmla="*/ 169418 w 182914"/>
                      <a:gd name="connsiteY5" fmla="*/ 32158 h 108395"/>
                      <a:gd name="connsiteX6" fmla="*/ 170195 w 182914"/>
                      <a:gd name="connsiteY6" fmla="*/ 61707 h 108395"/>
                      <a:gd name="connsiteX7" fmla="*/ 182914 w 182914"/>
                      <a:gd name="connsiteY7" fmla="*/ 82919 h 108395"/>
                      <a:gd name="connsiteX8" fmla="*/ 177733 w 182914"/>
                      <a:gd name="connsiteY8" fmla="*/ 95424 h 108395"/>
                      <a:gd name="connsiteX9" fmla="*/ 146420 w 182914"/>
                      <a:gd name="connsiteY9" fmla="*/ 108395 h 108395"/>
                      <a:gd name="connsiteX10" fmla="*/ 44284 w 182914"/>
                      <a:gd name="connsiteY10" fmla="*/ 108395 h 108395"/>
                      <a:gd name="connsiteX11" fmla="*/ 0 w 182914"/>
                      <a:gd name="connsiteY11" fmla="*/ 64111 h 108395"/>
                      <a:gd name="connsiteX12" fmla="*/ 0 w 182914"/>
                      <a:gd name="connsiteY12" fmla="*/ 44284 h 108395"/>
                      <a:gd name="connsiteX13" fmla="*/ 12971 w 182914"/>
                      <a:gd name="connsiteY13" fmla="*/ 12971 h 1083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2914" h="108395">
                        <a:moveTo>
                          <a:pt x="12971" y="12971"/>
                        </a:moveTo>
                        <a:cubicBezTo>
                          <a:pt x="20985" y="4957"/>
                          <a:pt x="32055" y="0"/>
                          <a:pt x="44284" y="0"/>
                        </a:cubicBezTo>
                        <a:lnTo>
                          <a:pt x="146420" y="0"/>
                        </a:lnTo>
                        <a:cubicBezTo>
                          <a:pt x="158649" y="0"/>
                          <a:pt x="169720" y="4957"/>
                          <a:pt x="177734" y="12971"/>
                        </a:cubicBezTo>
                        <a:lnTo>
                          <a:pt x="178038" y="13705"/>
                        </a:lnTo>
                        <a:lnTo>
                          <a:pt x="169418" y="32158"/>
                        </a:lnTo>
                        <a:cubicBezTo>
                          <a:pt x="167230" y="41947"/>
                          <a:pt x="167361" y="51970"/>
                          <a:pt x="170195" y="61707"/>
                        </a:cubicBezTo>
                        <a:lnTo>
                          <a:pt x="182914" y="82919"/>
                        </a:lnTo>
                        <a:lnTo>
                          <a:pt x="177733" y="95424"/>
                        </a:lnTo>
                        <a:cubicBezTo>
                          <a:pt x="169719" y="103438"/>
                          <a:pt x="158649" y="108395"/>
                          <a:pt x="146420" y="108395"/>
                        </a:cubicBezTo>
                        <a:lnTo>
                          <a:pt x="44284" y="108395"/>
                        </a:lnTo>
                        <a:cubicBezTo>
                          <a:pt x="19827" y="108395"/>
                          <a:pt x="0" y="88568"/>
                          <a:pt x="0" y="64111"/>
                        </a:cubicBezTo>
                        <a:lnTo>
                          <a:pt x="0" y="44284"/>
                        </a:lnTo>
                        <a:cubicBezTo>
                          <a:pt x="0" y="32056"/>
                          <a:pt x="4957" y="20985"/>
                          <a:pt x="12971" y="12971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FF00"/>
                    </a:fgClr>
                    <a:bgClr>
                      <a:srgbClr val="CC99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14" name="グループ化 413">
                  <a:extLst>
                    <a:ext uri="{FF2B5EF4-FFF2-40B4-BE49-F238E27FC236}">
                      <a16:creationId xmlns:a16="http://schemas.microsoft.com/office/drawing/2014/main" id="{3A789135-95C2-9113-C1A7-0CA3ADCE038E}"/>
                    </a:ext>
                  </a:extLst>
                </p:cNvPr>
                <p:cNvGrpSpPr/>
                <p:nvPr/>
              </p:nvGrpSpPr>
              <p:grpSpPr>
                <a:xfrm>
                  <a:off x="2805318" y="4867494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47" name="フリーフォーム: 図形 446">
                    <a:extLst>
                      <a:ext uri="{FF2B5EF4-FFF2-40B4-BE49-F238E27FC236}">
                        <a16:creationId xmlns:a16="http://schemas.microsoft.com/office/drawing/2014/main" id="{2BC78405-A7C5-BF01-6400-ABA151CBDF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CA1D56CC-3EFD-7A72-DEF8-6DE344B1EA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64A95E9C-DA71-2C03-0478-3D7A3AA42C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9432BAAC-BABE-1779-9258-06DF653C678D}"/>
                    </a:ext>
                  </a:extLst>
                </p:cNvPr>
                <p:cNvGrpSpPr/>
                <p:nvPr/>
              </p:nvGrpSpPr>
              <p:grpSpPr>
                <a:xfrm>
                  <a:off x="3038727" y="4690432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60589850-2BA2-4198-7FF8-DC4620E583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5" name="フリーフォーム: 図形 444">
                    <a:extLst>
                      <a:ext uri="{FF2B5EF4-FFF2-40B4-BE49-F238E27FC236}">
                        <a16:creationId xmlns:a16="http://schemas.microsoft.com/office/drawing/2014/main" id="{C36458D1-5680-79C5-697B-702767F4A2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C02ED850-F7F8-AC53-8DC4-88D2BCEA82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A91F5D38-3B9A-A931-9341-FB87192196C3}"/>
                    </a:ext>
                  </a:extLst>
                </p:cNvPr>
                <p:cNvGrpSpPr/>
                <p:nvPr/>
              </p:nvGrpSpPr>
              <p:grpSpPr>
                <a:xfrm>
                  <a:off x="3741746" y="4845442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63E27FA8-E33D-06F0-242F-087CB59709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386A6FCC-C290-D474-FCA6-DA04C3AF71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6227C77A-D607-A9DB-B763-830F7E8513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17" name="グループ化 416">
                  <a:extLst>
                    <a:ext uri="{FF2B5EF4-FFF2-40B4-BE49-F238E27FC236}">
                      <a16:creationId xmlns:a16="http://schemas.microsoft.com/office/drawing/2014/main" id="{AFF1E62F-7781-9734-2BA0-AF6F075622DC}"/>
                    </a:ext>
                  </a:extLst>
                </p:cNvPr>
                <p:cNvGrpSpPr/>
                <p:nvPr/>
              </p:nvGrpSpPr>
              <p:grpSpPr>
                <a:xfrm>
                  <a:off x="3405440" y="4688050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B19FD089-B6D9-FE57-99AF-B6C53D03EE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D562EE27-D841-220A-54B1-16397EE924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A85C98AA-6788-B28E-5A9B-76D0EADE20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1F5DBBDA-AA65-6DE1-79FE-B724C8B547D5}"/>
                    </a:ext>
                  </a:extLst>
                </p:cNvPr>
                <p:cNvGrpSpPr/>
                <p:nvPr/>
              </p:nvGrpSpPr>
              <p:grpSpPr>
                <a:xfrm>
                  <a:off x="3613757" y="4693021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42A0B81D-D260-E937-5383-8BF70809D8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0879ED79-B866-33DA-4B1F-E14631049C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C5814EDA-22CC-DEA4-517E-E4ECAF4989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BA8E5A82-6ED6-2758-AF87-8670AE5792B9}"/>
                    </a:ext>
                  </a:extLst>
                </p:cNvPr>
                <p:cNvGrpSpPr/>
                <p:nvPr/>
              </p:nvGrpSpPr>
              <p:grpSpPr>
                <a:xfrm>
                  <a:off x="3213309" y="4662483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68232E3B-9139-6F58-1656-6FE7475E3B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DFEF33C3-AD46-A680-BE65-4F740F06C3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F657FD26-2C01-4484-1143-3B350266E9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498F8215-920F-4B8F-31E1-A7F1F584ECC1}"/>
                    </a:ext>
                  </a:extLst>
                </p:cNvPr>
                <p:cNvGrpSpPr/>
                <p:nvPr/>
              </p:nvGrpSpPr>
              <p:grpSpPr>
                <a:xfrm>
                  <a:off x="2990270" y="4930878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6FCA23D3-7005-6977-922E-6B3EA76018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30" name="フリーフォーム: 図形 429">
                    <a:extLst>
                      <a:ext uri="{FF2B5EF4-FFF2-40B4-BE49-F238E27FC236}">
                        <a16:creationId xmlns:a16="http://schemas.microsoft.com/office/drawing/2014/main" id="{9F0E354D-DF81-AFC0-069D-90B63EA7EF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4E1EA927-C3F1-EEB7-329A-C469C840D2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4170A9EB-9CDF-CD08-B67C-BFFAB9AD699A}"/>
                    </a:ext>
                  </a:extLst>
                </p:cNvPr>
                <p:cNvGrpSpPr/>
                <p:nvPr/>
              </p:nvGrpSpPr>
              <p:grpSpPr>
                <a:xfrm>
                  <a:off x="3608583" y="4830199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F80C6DB4-5B9B-2387-72A4-CDB9CAC170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50DB4BA0-C4A5-22F3-98C0-D0043CBE45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148B4F88-CFDB-05AF-2922-E8ACDD64E3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22" name="グループ化 421">
                  <a:extLst>
                    <a:ext uri="{FF2B5EF4-FFF2-40B4-BE49-F238E27FC236}">
                      <a16:creationId xmlns:a16="http://schemas.microsoft.com/office/drawing/2014/main" id="{9ED0A1A9-ACAE-3083-9B7B-3141110369B3}"/>
                    </a:ext>
                  </a:extLst>
                </p:cNvPr>
                <p:cNvGrpSpPr/>
                <p:nvPr/>
              </p:nvGrpSpPr>
              <p:grpSpPr>
                <a:xfrm>
                  <a:off x="3389042" y="4987573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2DD01C56-3DFB-D569-F29E-0E53486895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BD3276F7-D0EB-ECDC-4F5A-7900AF6B89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DE66F77B-31A1-81F9-499F-F5639FCA50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495" name="テキスト ボックス 494">
              <a:extLst>
                <a:ext uri="{FF2B5EF4-FFF2-40B4-BE49-F238E27FC236}">
                  <a16:creationId xmlns:a16="http://schemas.microsoft.com/office/drawing/2014/main" id="{AA7C8429-C3F6-22DF-2F74-D969B0A1B0FA}"/>
                </a:ext>
              </a:extLst>
            </p:cNvPr>
            <p:cNvSpPr txBox="1"/>
            <p:nvPr/>
          </p:nvSpPr>
          <p:spPr>
            <a:xfrm>
              <a:off x="1251319" y="5997288"/>
              <a:ext cx="1572028" cy="2911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レモン</a:t>
              </a:r>
              <a:r>
                <a:rPr kumimoji="1" lang="en-US" altLang="ja-JP" b="1" dirty="0">
                  <a:solidFill>
                    <a:srgbClr val="000000"/>
                  </a:solidFill>
                  <a:latin typeface="メイリオ"/>
                  <a:ea typeface="メイリオ"/>
                </a:rPr>
                <a:t>100</a:t>
              </a: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個分</a:t>
              </a:r>
            </a:p>
          </p:txBody>
        </p:sp>
        <p:grpSp>
          <p:nvGrpSpPr>
            <p:cNvPr id="586" name="グループ化 585">
              <a:extLst>
                <a:ext uri="{FF2B5EF4-FFF2-40B4-BE49-F238E27FC236}">
                  <a16:creationId xmlns:a16="http://schemas.microsoft.com/office/drawing/2014/main" id="{91259361-BD58-52E6-4C03-C91B4BD3A4FF}"/>
                </a:ext>
              </a:extLst>
            </p:cNvPr>
            <p:cNvGrpSpPr/>
            <p:nvPr/>
          </p:nvGrpSpPr>
          <p:grpSpPr>
            <a:xfrm>
              <a:off x="1892607" y="4177328"/>
              <a:ext cx="1287301" cy="1704400"/>
              <a:chOff x="4248790" y="4737350"/>
              <a:chExt cx="1924282" cy="2547771"/>
            </a:xfrm>
          </p:grpSpPr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1C8BAD7D-6209-720A-D9C4-6B12FA35A55C}"/>
                  </a:ext>
                </a:extLst>
              </p:cNvPr>
              <p:cNvSpPr/>
              <p:nvPr/>
            </p:nvSpPr>
            <p:spPr bwMode="auto">
              <a:xfrm>
                <a:off x="4287623" y="5299609"/>
                <a:ext cx="1854188" cy="1985512"/>
              </a:xfrm>
              <a:custGeom>
                <a:avLst/>
                <a:gdLst>
                  <a:gd name="connsiteX0" fmla="*/ 1576 w 1854188"/>
                  <a:gd name="connsiteY0" fmla="*/ 0 h 1985512"/>
                  <a:gd name="connsiteX1" fmla="*/ 1854188 w 1854188"/>
                  <a:gd name="connsiteY1" fmla="*/ 0 h 1985512"/>
                  <a:gd name="connsiteX2" fmla="*/ 1854188 w 1854188"/>
                  <a:gd name="connsiteY2" fmla="*/ 1386269 h 1985512"/>
                  <a:gd name="connsiteX3" fmla="*/ 1851254 w 1854188"/>
                  <a:gd name="connsiteY3" fmla="*/ 1386269 h 1985512"/>
                  <a:gd name="connsiteX4" fmla="*/ 1853492 w 1854188"/>
                  <a:gd name="connsiteY4" fmla="*/ 1413618 h 1985512"/>
                  <a:gd name="connsiteX5" fmla="*/ 926746 w 1854188"/>
                  <a:gd name="connsiteY5" fmla="*/ 1985512 h 1985512"/>
                  <a:gd name="connsiteX6" fmla="*/ 0 w 1854188"/>
                  <a:gd name="connsiteY6" fmla="*/ 1413618 h 1985512"/>
                  <a:gd name="connsiteX7" fmla="*/ 2238 w 1854188"/>
                  <a:gd name="connsiteY7" fmla="*/ 1386269 h 1985512"/>
                  <a:gd name="connsiteX8" fmla="*/ 1576 w 1854188"/>
                  <a:gd name="connsiteY8" fmla="*/ 1386269 h 1985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54188" h="1985512">
                    <a:moveTo>
                      <a:pt x="1576" y="0"/>
                    </a:moveTo>
                    <a:lnTo>
                      <a:pt x="1854188" y="0"/>
                    </a:lnTo>
                    <a:lnTo>
                      <a:pt x="1854188" y="1386269"/>
                    </a:lnTo>
                    <a:lnTo>
                      <a:pt x="1851254" y="1386269"/>
                    </a:lnTo>
                    <a:lnTo>
                      <a:pt x="1853492" y="1413618"/>
                    </a:lnTo>
                    <a:cubicBezTo>
                      <a:pt x="1853492" y="1729466"/>
                      <a:pt x="1438574" y="1985512"/>
                      <a:pt x="926746" y="1985512"/>
                    </a:cubicBezTo>
                    <a:cubicBezTo>
                      <a:pt x="414918" y="1985512"/>
                      <a:pt x="0" y="1729466"/>
                      <a:pt x="0" y="1413618"/>
                    </a:cubicBezTo>
                    <a:lnTo>
                      <a:pt x="2238" y="1386269"/>
                    </a:lnTo>
                    <a:lnTo>
                      <a:pt x="1576" y="1386269"/>
                    </a:lnTo>
                    <a:close/>
                  </a:path>
                </a:pathLst>
              </a:custGeom>
              <a:pattFill prst="dashUpDiag">
                <a:fgClr>
                  <a:srgbClr val="FFFF00"/>
                </a:fgClr>
                <a:bgClr>
                  <a:srgbClr val="CC9900"/>
                </a:bgClr>
              </a:patt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88" name="グループ化 587">
                <a:extLst>
                  <a:ext uri="{FF2B5EF4-FFF2-40B4-BE49-F238E27FC236}">
                    <a16:creationId xmlns:a16="http://schemas.microsoft.com/office/drawing/2014/main" id="{19E0A646-27B3-D588-1C96-3D13845F3CC5}"/>
                  </a:ext>
                </a:extLst>
              </p:cNvPr>
              <p:cNvGrpSpPr/>
              <p:nvPr/>
            </p:nvGrpSpPr>
            <p:grpSpPr>
              <a:xfrm>
                <a:off x="4248790" y="4737350"/>
                <a:ext cx="1924282" cy="1007953"/>
                <a:chOff x="2580680" y="4662483"/>
                <a:chExt cx="1924282" cy="1007953"/>
              </a:xfrm>
            </p:grpSpPr>
            <p:sp>
              <p:nvSpPr>
                <p:cNvPr id="589" name="楕円 588">
                  <a:extLst>
                    <a:ext uri="{FF2B5EF4-FFF2-40B4-BE49-F238E27FC236}">
                      <a16:creationId xmlns:a16="http://schemas.microsoft.com/office/drawing/2014/main" id="{09D4E42C-C0EC-0C20-551A-A2793652992D}"/>
                    </a:ext>
                  </a:extLst>
                </p:cNvPr>
                <p:cNvSpPr/>
                <p:nvPr/>
              </p:nvSpPr>
              <p:spPr bwMode="auto">
                <a:xfrm>
                  <a:off x="2580680" y="4723609"/>
                  <a:ext cx="1924282" cy="945928"/>
                </a:xfrm>
                <a:prstGeom prst="ellipse">
                  <a:avLst/>
                </a:prstGeom>
                <a:pattFill prst="dashUpDiag">
                  <a:fgClr>
                    <a:srgbClr val="FFFF00"/>
                  </a:fgClr>
                  <a:bgClr>
                    <a:srgbClr val="CC9900"/>
                  </a:bgClr>
                </a:patt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90" name="グループ化 589">
                  <a:extLst>
                    <a:ext uri="{FF2B5EF4-FFF2-40B4-BE49-F238E27FC236}">
                      <a16:creationId xmlns:a16="http://schemas.microsoft.com/office/drawing/2014/main" id="{78919794-9C22-2B87-E389-B325E3516EC9}"/>
                    </a:ext>
                  </a:extLst>
                </p:cNvPr>
                <p:cNvGrpSpPr/>
                <p:nvPr/>
              </p:nvGrpSpPr>
              <p:grpSpPr>
                <a:xfrm>
                  <a:off x="2580680" y="4720206"/>
                  <a:ext cx="1924282" cy="945928"/>
                  <a:chOff x="768118" y="4356094"/>
                  <a:chExt cx="1924282" cy="945928"/>
                </a:xfrm>
              </p:grpSpPr>
              <p:sp>
                <p:nvSpPr>
                  <p:cNvPr id="671" name="楕円 670">
                    <a:extLst>
                      <a:ext uri="{FF2B5EF4-FFF2-40B4-BE49-F238E27FC236}">
                        <a16:creationId xmlns:a16="http://schemas.microsoft.com/office/drawing/2014/main" id="{D629F3CD-1BB1-C2F1-9583-20EAADAA17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2093" y="4395788"/>
                    <a:ext cx="1816332" cy="822324"/>
                  </a:xfrm>
                  <a:prstGeom prst="ellipse">
                    <a:avLst/>
                  </a:prstGeom>
                  <a:pattFill prst="dashUpDiag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672" name="グループ化 671">
                    <a:extLst>
                      <a:ext uri="{FF2B5EF4-FFF2-40B4-BE49-F238E27FC236}">
                        <a16:creationId xmlns:a16="http://schemas.microsoft.com/office/drawing/2014/main" id="{0554A9E4-56B0-EC79-C199-0E087CC2722F}"/>
                      </a:ext>
                    </a:extLst>
                  </p:cNvPr>
                  <p:cNvGrpSpPr/>
                  <p:nvPr/>
                </p:nvGrpSpPr>
                <p:grpSpPr>
                  <a:xfrm>
                    <a:off x="768118" y="4356094"/>
                    <a:ext cx="1924282" cy="945928"/>
                    <a:chOff x="768118" y="4356094"/>
                    <a:chExt cx="1924282" cy="945928"/>
                  </a:xfrm>
                </p:grpSpPr>
                <p:sp>
                  <p:nvSpPr>
                    <p:cNvPr id="673" name="フリーフォーム: 図形 672">
                      <a:extLst>
                        <a:ext uri="{FF2B5EF4-FFF2-40B4-BE49-F238E27FC236}">
                          <a16:creationId xmlns:a16="http://schemas.microsoft.com/office/drawing/2014/main" id="{06B95749-177E-48C9-5243-B9907089E2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68118" y="4356094"/>
                      <a:ext cx="1924282" cy="945928"/>
                    </a:xfrm>
                    <a:custGeom>
                      <a:avLst/>
                      <a:gdLst>
                        <a:gd name="connsiteX0" fmla="*/ 962141 w 1924282"/>
                        <a:gd name="connsiteY0" fmla="*/ 53753 h 945928"/>
                        <a:gd name="connsiteX1" fmla="*/ 60557 w 1924282"/>
                        <a:gd name="connsiteY1" fmla="*/ 447453 h 945928"/>
                        <a:gd name="connsiteX2" fmla="*/ 962141 w 1924282"/>
                        <a:gd name="connsiteY2" fmla="*/ 841153 h 945928"/>
                        <a:gd name="connsiteX3" fmla="*/ 1863725 w 1924282"/>
                        <a:gd name="connsiteY3" fmla="*/ 447453 h 945928"/>
                        <a:gd name="connsiteX4" fmla="*/ 962141 w 1924282"/>
                        <a:gd name="connsiteY4" fmla="*/ 53753 h 945928"/>
                        <a:gd name="connsiteX5" fmla="*/ 962141 w 1924282"/>
                        <a:gd name="connsiteY5" fmla="*/ 0 h 945928"/>
                        <a:gd name="connsiteX6" fmla="*/ 1924282 w 1924282"/>
                        <a:gd name="connsiteY6" fmla="*/ 472964 h 945928"/>
                        <a:gd name="connsiteX7" fmla="*/ 962141 w 1924282"/>
                        <a:gd name="connsiteY7" fmla="*/ 945928 h 945928"/>
                        <a:gd name="connsiteX8" fmla="*/ 0 w 1924282"/>
                        <a:gd name="connsiteY8" fmla="*/ 472964 h 945928"/>
                        <a:gd name="connsiteX9" fmla="*/ 962141 w 1924282"/>
                        <a:gd name="connsiteY9" fmla="*/ 0 h 945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924282" h="945928">
                          <a:moveTo>
                            <a:pt x="962141" y="53753"/>
                          </a:moveTo>
                          <a:cubicBezTo>
                            <a:pt x="464210" y="53753"/>
                            <a:pt x="60557" y="230018"/>
                            <a:pt x="60557" y="447453"/>
                          </a:cubicBezTo>
                          <a:cubicBezTo>
                            <a:pt x="60557" y="664888"/>
                            <a:pt x="464210" y="841153"/>
                            <a:pt x="962141" y="841153"/>
                          </a:cubicBezTo>
                          <a:cubicBezTo>
                            <a:pt x="1460072" y="841153"/>
                            <a:pt x="1863725" y="664888"/>
                            <a:pt x="1863725" y="447453"/>
                          </a:cubicBezTo>
                          <a:cubicBezTo>
                            <a:pt x="1863725" y="230018"/>
                            <a:pt x="1460072" y="53753"/>
                            <a:pt x="962141" y="53753"/>
                          </a:cubicBezTo>
                          <a:close/>
                          <a:moveTo>
                            <a:pt x="962141" y="0"/>
                          </a:moveTo>
                          <a:cubicBezTo>
                            <a:pt x="1493517" y="0"/>
                            <a:pt x="1924282" y="211753"/>
                            <a:pt x="1924282" y="472964"/>
                          </a:cubicBezTo>
                          <a:cubicBezTo>
                            <a:pt x="1924282" y="734175"/>
                            <a:pt x="1493517" y="945928"/>
                            <a:pt x="962141" y="945928"/>
                          </a:cubicBezTo>
                          <a:cubicBezTo>
                            <a:pt x="430765" y="945928"/>
                            <a:pt x="0" y="734175"/>
                            <a:pt x="0" y="472964"/>
                          </a:cubicBezTo>
                          <a:cubicBezTo>
                            <a:pt x="0" y="211753"/>
                            <a:pt x="430765" y="0"/>
                            <a:pt x="962141" y="0"/>
                          </a:cubicBezTo>
                          <a:close/>
                        </a:path>
                      </a:pathLst>
                    </a:custGeom>
                    <a:pattFill prst="dashUpDiag">
                      <a:fgClr>
                        <a:srgbClr val="FFFF00"/>
                      </a:fgClr>
                      <a:bgClr>
                        <a:srgbClr val="CC9900"/>
                      </a:bgClr>
                    </a:patt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74" name="フリーフォーム: 図形 673">
                      <a:extLst>
                        <a:ext uri="{FF2B5EF4-FFF2-40B4-BE49-F238E27FC236}">
                          <a16:creationId xmlns:a16="http://schemas.microsoft.com/office/drawing/2014/main" id="{DD429235-4EFC-5F07-F62E-5E819CDDE4A4}"/>
                        </a:ext>
                      </a:extLst>
                    </p:cNvPr>
                    <p:cNvSpPr/>
                    <p:nvPr/>
                  </p:nvSpPr>
                  <p:spPr bwMode="auto">
                    <a:xfrm rot="12823910" flipH="1">
                      <a:off x="2389668" y="4493143"/>
                      <a:ext cx="145099" cy="90616"/>
                    </a:xfrm>
                    <a:custGeom>
                      <a:avLst/>
                      <a:gdLst>
                        <a:gd name="connsiteX0" fmla="*/ 12971 w 182914"/>
                        <a:gd name="connsiteY0" fmla="*/ 12971 h 108395"/>
                        <a:gd name="connsiteX1" fmla="*/ 44284 w 182914"/>
                        <a:gd name="connsiteY1" fmla="*/ 0 h 108395"/>
                        <a:gd name="connsiteX2" fmla="*/ 146420 w 182914"/>
                        <a:gd name="connsiteY2" fmla="*/ 0 h 108395"/>
                        <a:gd name="connsiteX3" fmla="*/ 177734 w 182914"/>
                        <a:gd name="connsiteY3" fmla="*/ 12971 h 108395"/>
                        <a:gd name="connsiteX4" fmla="*/ 178038 w 182914"/>
                        <a:gd name="connsiteY4" fmla="*/ 13705 h 108395"/>
                        <a:gd name="connsiteX5" fmla="*/ 169418 w 182914"/>
                        <a:gd name="connsiteY5" fmla="*/ 32158 h 108395"/>
                        <a:gd name="connsiteX6" fmla="*/ 170195 w 182914"/>
                        <a:gd name="connsiteY6" fmla="*/ 61707 h 108395"/>
                        <a:gd name="connsiteX7" fmla="*/ 182914 w 182914"/>
                        <a:gd name="connsiteY7" fmla="*/ 82919 h 108395"/>
                        <a:gd name="connsiteX8" fmla="*/ 177733 w 182914"/>
                        <a:gd name="connsiteY8" fmla="*/ 95424 h 108395"/>
                        <a:gd name="connsiteX9" fmla="*/ 146420 w 182914"/>
                        <a:gd name="connsiteY9" fmla="*/ 108395 h 108395"/>
                        <a:gd name="connsiteX10" fmla="*/ 44284 w 182914"/>
                        <a:gd name="connsiteY10" fmla="*/ 108395 h 108395"/>
                        <a:gd name="connsiteX11" fmla="*/ 0 w 182914"/>
                        <a:gd name="connsiteY11" fmla="*/ 64111 h 108395"/>
                        <a:gd name="connsiteX12" fmla="*/ 0 w 182914"/>
                        <a:gd name="connsiteY12" fmla="*/ 44284 h 108395"/>
                        <a:gd name="connsiteX13" fmla="*/ 12971 w 182914"/>
                        <a:gd name="connsiteY13" fmla="*/ 12971 h 108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82914" h="108395">
                          <a:moveTo>
                            <a:pt x="12971" y="12971"/>
                          </a:moveTo>
                          <a:cubicBezTo>
                            <a:pt x="20985" y="4957"/>
                            <a:pt x="32055" y="0"/>
                            <a:pt x="44284" y="0"/>
                          </a:cubicBezTo>
                          <a:lnTo>
                            <a:pt x="146420" y="0"/>
                          </a:lnTo>
                          <a:cubicBezTo>
                            <a:pt x="158649" y="0"/>
                            <a:pt x="169720" y="4957"/>
                            <a:pt x="177734" y="12971"/>
                          </a:cubicBezTo>
                          <a:lnTo>
                            <a:pt x="178038" y="13705"/>
                          </a:lnTo>
                          <a:lnTo>
                            <a:pt x="169418" y="32158"/>
                          </a:lnTo>
                          <a:cubicBezTo>
                            <a:pt x="167230" y="41947"/>
                            <a:pt x="167361" y="51970"/>
                            <a:pt x="170195" y="61707"/>
                          </a:cubicBezTo>
                          <a:lnTo>
                            <a:pt x="182914" y="82919"/>
                          </a:lnTo>
                          <a:lnTo>
                            <a:pt x="177733" y="95424"/>
                          </a:lnTo>
                          <a:cubicBezTo>
                            <a:pt x="169719" y="103438"/>
                            <a:pt x="158649" y="108395"/>
                            <a:pt x="146420" y="108395"/>
                          </a:cubicBezTo>
                          <a:lnTo>
                            <a:pt x="44284" y="108395"/>
                          </a:lnTo>
                          <a:cubicBezTo>
                            <a:pt x="19827" y="108395"/>
                            <a:pt x="0" y="88568"/>
                            <a:pt x="0" y="64111"/>
                          </a:cubicBezTo>
                          <a:lnTo>
                            <a:pt x="0" y="44284"/>
                          </a:lnTo>
                          <a:cubicBezTo>
                            <a:pt x="0" y="32056"/>
                            <a:pt x="4957" y="20985"/>
                            <a:pt x="12971" y="12971"/>
                          </a:cubicBezTo>
                          <a:close/>
                        </a:path>
                      </a:pathLst>
                    </a:custGeom>
                    <a:pattFill prst="dashUpDiag">
                      <a:fgClr>
                        <a:srgbClr val="FFFF00"/>
                      </a:fgClr>
                      <a:bgClr>
                        <a:srgbClr val="CC9900"/>
                      </a:bgClr>
                    </a:patt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75" name="フリーフォーム: 図形 674">
                      <a:extLst>
                        <a:ext uri="{FF2B5EF4-FFF2-40B4-BE49-F238E27FC236}">
                          <a16:creationId xmlns:a16="http://schemas.microsoft.com/office/drawing/2014/main" id="{292980C9-FCC9-CC41-C75E-8604A90EC2BA}"/>
                        </a:ext>
                      </a:extLst>
                    </p:cNvPr>
                    <p:cNvSpPr/>
                    <p:nvPr/>
                  </p:nvSpPr>
                  <p:spPr bwMode="auto">
                    <a:xfrm rot="8776090">
                      <a:off x="937213" y="4493143"/>
                      <a:ext cx="145099" cy="90616"/>
                    </a:xfrm>
                    <a:custGeom>
                      <a:avLst/>
                      <a:gdLst>
                        <a:gd name="connsiteX0" fmla="*/ 12971 w 182914"/>
                        <a:gd name="connsiteY0" fmla="*/ 12971 h 108395"/>
                        <a:gd name="connsiteX1" fmla="*/ 44284 w 182914"/>
                        <a:gd name="connsiteY1" fmla="*/ 0 h 108395"/>
                        <a:gd name="connsiteX2" fmla="*/ 146420 w 182914"/>
                        <a:gd name="connsiteY2" fmla="*/ 0 h 108395"/>
                        <a:gd name="connsiteX3" fmla="*/ 177734 w 182914"/>
                        <a:gd name="connsiteY3" fmla="*/ 12971 h 108395"/>
                        <a:gd name="connsiteX4" fmla="*/ 178038 w 182914"/>
                        <a:gd name="connsiteY4" fmla="*/ 13705 h 108395"/>
                        <a:gd name="connsiteX5" fmla="*/ 169418 w 182914"/>
                        <a:gd name="connsiteY5" fmla="*/ 32158 h 108395"/>
                        <a:gd name="connsiteX6" fmla="*/ 170195 w 182914"/>
                        <a:gd name="connsiteY6" fmla="*/ 61707 h 108395"/>
                        <a:gd name="connsiteX7" fmla="*/ 182914 w 182914"/>
                        <a:gd name="connsiteY7" fmla="*/ 82919 h 108395"/>
                        <a:gd name="connsiteX8" fmla="*/ 177733 w 182914"/>
                        <a:gd name="connsiteY8" fmla="*/ 95424 h 108395"/>
                        <a:gd name="connsiteX9" fmla="*/ 146420 w 182914"/>
                        <a:gd name="connsiteY9" fmla="*/ 108395 h 108395"/>
                        <a:gd name="connsiteX10" fmla="*/ 44284 w 182914"/>
                        <a:gd name="connsiteY10" fmla="*/ 108395 h 108395"/>
                        <a:gd name="connsiteX11" fmla="*/ 0 w 182914"/>
                        <a:gd name="connsiteY11" fmla="*/ 64111 h 108395"/>
                        <a:gd name="connsiteX12" fmla="*/ 0 w 182914"/>
                        <a:gd name="connsiteY12" fmla="*/ 44284 h 108395"/>
                        <a:gd name="connsiteX13" fmla="*/ 12971 w 182914"/>
                        <a:gd name="connsiteY13" fmla="*/ 12971 h 108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82914" h="108395">
                          <a:moveTo>
                            <a:pt x="12971" y="12971"/>
                          </a:moveTo>
                          <a:cubicBezTo>
                            <a:pt x="20985" y="4957"/>
                            <a:pt x="32055" y="0"/>
                            <a:pt x="44284" y="0"/>
                          </a:cubicBezTo>
                          <a:lnTo>
                            <a:pt x="146420" y="0"/>
                          </a:lnTo>
                          <a:cubicBezTo>
                            <a:pt x="158649" y="0"/>
                            <a:pt x="169720" y="4957"/>
                            <a:pt x="177734" y="12971"/>
                          </a:cubicBezTo>
                          <a:lnTo>
                            <a:pt x="178038" y="13705"/>
                          </a:lnTo>
                          <a:lnTo>
                            <a:pt x="169418" y="32158"/>
                          </a:lnTo>
                          <a:cubicBezTo>
                            <a:pt x="167230" y="41947"/>
                            <a:pt x="167361" y="51970"/>
                            <a:pt x="170195" y="61707"/>
                          </a:cubicBezTo>
                          <a:lnTo>
                            <a:pt x="182914" y="82919"/>
                          </a:lnTo>
                          <a:lnTo>
                            <a:pt x="177733" y="95424"/>
                          </a:lnTo>
                          <a:cubicBezTo>
                            <a:pt x="169719" y="103438"/>
                            <a:pt x="158649" y="108395"/>
                            <a:pt x="146420" y="108395"/>
                          </a:cubicBezTo>
                          <a:lnTo>
                            <a:pt x="44284" y="108395"/>
                          </a:lnTo>
                          <a:cubicBezTo>
                            <a:pt x="19827" y="108395"/>
                            <a:pt x="0" y="88568"/>
                            <a:pt x="0" y="64111"/>
                          </a:cubicBezTo>
                          <a:lnTo>
                            <a:pt x="0" y="44284"/>
                          </a:lnTo>
                          <a:cubicBezTo>
                            <a:pt x="0" y="32056"/>
                            <a:pt x="4957" y="20985"/>
                            <a:pt x="12971" y="12971"/>
                          </a:cubicBezTo>
                          <a:close/>
                        </a:path>
                      </a:pathLst>
                    </a:custGeom>
                    <a:pattFill prst="dashUpDiag">
                      <a:fgClr>
                        <a:srgbClr val="FFFF00"/>
                      </a:fgClr>
                      <a:bgClr>
                        <a:srgbClr val="CC9900"/>
                      </a:bgClr>
                    </a:patt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591" name="グループ化 590">
                  <a:extLst>
                    <a:ext uri="{FF2B5EF4-FFF2-40B4-BE49-F238E27FC236}">
                      <a16:creationId xmlns:a16="http://schemas.microsoft.com/office/drawing/2014/main" id="{9C0214EF-3818-13C4-C451-2E1E9B20E753}"/>
                    </a:ext>
                  </a:extLst>
                </p:cNvPr>
                <p:cNvGrpSpPr/>
                <p:nvPr/>
              </p:nvGrpSpPr>
              <p:grpSpPr>
                <a:xfrm>
                  <a:off x="2924888" y="4745168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68" name="フリーフォーム: 図形 667">
                    <a:extLst>
                      <a:ext uri="{FF2B5EF4-FFF2-40B4-BE49-F238E27FC236}">
                        <a16:creationId xmlns:a16="http://schemas.microsoft.com/office/drawing/2014/main" id="{2965E0EA-012C-0EE9-3347-A4AA93A927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9" name="フリーフォーム: 図形 668">
                    <a:extLst>
                      <a:ext uri="{FF2B5EF4-FFF2-40B4-BE49-F238E27FC236}">
                        <a16:creationId xmlns:a16="http://schemas.microsoft.com/office/drawing/2014/main" id="{2A591AB9-68F3-C1BC-456D-CE16C0D115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70" name="フリーフォーム: 図形 669">
                    <a:extLst>
                      <a:ext uri="{FF2B5EF4-FFF2-40B4-BE49-F238E27FC236}">
                        <a16:creationId xmlns:a16="http://schemas.microsoft.com/office/drawing/2014/main" id="{65077CF3-574B-1F7B-506C-C6395EE090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92" name="グループ化 591">
                  <a:extLst>
                    <a:ext uri="{FF2B5EF4-FFF2-40B4-BE49-F238E27FC236}">
                      <a16:creationId xmlns:a16="http://schemas.microsoft.com/office/drawing/2014/main" id="{5F7F7D9A-5B8D-D82A-7AD0-89A4E4749AE0}"/>
                    </a:ext>
                  </a:extLst>
                </p:cNvPr>
                <p:cNvGrpSpPr/>
                <p:nvPr/>
              </p:nvGrpSpPr>
              <p:grpSpPr>
                <a:xfrm>
                  <a:off x="3629738" y="4745168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65" name="フリーフォーム: 図形 664">
                    <a:extLst>
                      <a:ext uri="{FF2B5EF4-FFF2-40B4-BE49-F238E27FC236}">
                        <a16:creationId xmlns:a16="http://schemas.microsoft.com/office/drawing/2014/main" id="{F829D9EB-79F9-6794-8BDF-DAE70CF59C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6" name="フリーフォーム: 図形 665">
                    <a:extLst>
                      <a:ext uri="{FF2B5EF4-FFF2-40B4-BE49-F238E27FC236}">
                        <a16:creationId xmlns:a16="http://schemas.microsoft.com/office/drawing/2014/main" id="{69DD712D-1357-15AC-D91F-13675FE1A7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7" name="フリーフォーム: 図形 666">
                    <a:extLst>
                      <a:ext uri="{FF2B5EF4-FFF2-40B4-BE49-F238E27FC236}">
                        <a16:creationId xmlns:a16="http://schemas.microsoft.com/office/drawing/2014/main" id="{06F60A2F-D5CB-A9FD-FFDD-C30F358260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93" name="グループ化 592">
                  <a:extLst>
                    <a:ext uri="{FF2B5EF4-FFF2-40B4-BE49-F238E27FC236}">
                      <a16:creationId xmlns:a16="http://schemas.microsoft.com/office/drawing/2014/main" id="{E60154B3-8DCA-E8F9-F950-77856B228BDB}"/>
                    </a:ext>
                  </a:extLst>
                </p:cNvPr>
                <p:cNvGrpSpPr/>
                <p:nvPr/>
              </p:nvGrpSpPr>
              <p:grpSpPr>
                <a:xfrm>
                  <a:off x="3322132" y="4721182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62" name="フリーフォーム: 図形 661">
                    <a:extLst>
                      <a:ext uri="{FF2B5EF4-FFF2-40B4-BE49-F238E27FC236}">
                        <a16:creationId xmlns:a16="http://schemas.microsoft.com/office/drawing/2014/main" id="{15FDFD44-EB36-44D7-E6C6-D422155646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3" name="フリーフォーム: 図形 662">
                    <a:extLst>
                      <a:ext uri="{FF2B5EF4-FFF2-40B4-BE49-F238E27FC236}">
                        <a16:creationId xmlns:a16="http://schemas.microsoft.com/office/drawing/2014/main" id="{AAAAD583-9AC7-EBD5-68B5-1FBD3D9EC0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4" name="フリーフォーム: 図形 663">
                    <a:extLst>
                      <a:ext uri="{FF2B5EF4-FFF2-40B4-BE49-F238E27FC236}">
                        <a16:creationId xmlns:a16="http://schemas.microsoft.com/office/drawing/2014/main" id="{44A2802A-610D-66E7-A159-B3519A14FA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94" name="グループ化 593">
                  <a:extLst>
                    <a:ext uri="{FF2B5EF4-FFF2-40B4-BE49-F238E27FC236}">
                      <a16:creationId xmlns:a16="http://schemas.microsoft.com/office/drawing/2014/main" id="{D1B8EDFC-9169-5468-C2B6-5B0901C53DCF}"/>
                    </a:ext>
                  </a:extLst>
                </p:cNvPr>
                <p:cNvGrpSpPr/>
                <p:nvPr/>
              </p:nvGrpSpPr>
              <p:grpSpPr>
                <a:xfrm rot="1305317">
                  <a:off x="2745081" y="4860380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59" name="フリーフォーム: 図形 658">
                    <a:extLst>
                      <a:ext uri="{FF2B5EF4-FFF2-40B4-BE49-F238E27FC236}">
                        <a16:creationId xmlns:a16="http://schemas.microsoft.com/office/drawing/2014/main" id="{195D4E4E-A000-FD6C-42FC-7980F5BE57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0" name="フリーフォーム: 図形 659">
                    <a:extLst>
                      <a:ext uri="{FF2B5EF4-FFF2-40B4-BE49-F238E27FC236}">
                        <a16:creationId xmlns:a16="http://schemas.microsoft.com/office/drawing/2014/main" id="{4D644FDC-23C3-8D17-FC46-74D00ED035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1" name="フリーフォーム: 図形 660">
                    <a:extLst>
                      <a:ext uri="{FF2B5EF4-FFF2-40B4-BE49-F238E27FC236}">
                        <a16:creationId xmlns:a16="http://schemas.microsoft.com/office/drawing/2014/main" id="{DB3B8337-0B1B-24A9-937B-16F9AB2CDD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95" name="グループ化 594">
                  <a:extLst>
                    <a:ext uri="{FF2B5EF4-FFF2-40B4-BE49-F238E27FC236}">
                      <a16:creationId xmlns:a16="http://schemas.microsoft.com/office/drawing/2014/main" id="{3D93D249-1766-DC64-EDC8-6A8A5735D987}"/>
                    </a:ext>
                  </a:extLst>
                </p:cNvPr>
                <p:cNvGrpSpPr/>
                <p:nvPr/>
              </p:nvGrpSpPr>
              <p:grpSpPr>
                <a:xfrm rot="20720340">
                  <a:off x="3686264" y="4881058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56" name="フリーフォーム: 図形 655">
                    <a:extLst>
                      <a:ext uri="{FF2B5EF4-FFF2-40B4-BE49-F238E27FC236}">
                        <a16:creationId xmlns:a16="http://schemas.microsoft.com/office/drawing/2014/main" id="{C3500D96-17CF-35C3-303A-8679BB6FA6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7" name="フリーフォーム: 図形 656">
                    <a:extLst>
                      <a:ext uri="{FF2B5EF4-FFF2-40B4-BE49-F238E27FC236}">
                        <a16:creationId xmlns:a16="http://schemas.microsoft.com/office/drawing/2014/main" id="{0127D1E4-410F-65AC-CD64-176B44FAC7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8" name="フリーフォーム: 図形 657">
                    <a:extLst>
                      <a:ext uri="{FF2B5EF4-FFF2-40B4-BE49-F238E27FC236}">
                        <a16:creationId xmlns:a16="http://schemas.microsoft.com/office/drawing/2014/main" id="{FA28C619-3D59-BCE7-5493-DDA60F590B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96" name="グループ化 595">
                  <a:extLst>
                    <a:ext uri="{FF2B5EF4-FFF2-40B4-BE49-F238E27FC236}">
                      <a16:creationId xmlns:a16="http://schemas.microsoft.com/office/drawing/2014/main" id="{474AF5D7-08CD-7FA1-9D20-A32E7CA2A6DF}"/>
                    </a:ext>
                  </a:extLst>
                </p:cNvPr>
                <p:cNvGrpSpPr/>
                <p:nvPr/>
              </p:nvGrpSpPr>
              <p:grpSpPr>
                <a:xfrm rot="814944">
                  <a:off x="2631423" y="5023261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53" name="フリーフォーム: 図形 652">
                    <a:extLst>
                      <a:ext uri="{FF2B5EF4-FFF2-40B4-BE49-F238E27FC236}">
                        <a16:creationId xmlns:a16="http://schemas.microsoft.com/office/drawing/2014/main" id="{5057DD3A-6C29-CF65-3D6C-F1BBB500A0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4" name="フリーフォーム: 図形 653">
                    <a:extLst>
                      <a:ext uri="{FF2B5EF4-FFF2-40B4-BE49-F238E27FC236}">
                        <a16:creationId xmlns:a16="http://schemas.microsoft.com/office/drawing/2014/main" id="{94A7561C-C1C1-4BB7-B980-1AAC44D044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5" name="フリーフォーム: 図形 654">
                    <a:extLst>
                      <a:ext uri="{FF2B5EF4-FFF2-40B4-BE49-F238E27FC236}">
                        <a16:creationId xmlns:a16="http://schemas.microsoft.com/office/drawing/2014/main" id="{B42A9B8D-9AD0-E63F-4F35-536E1CF08F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97" name="グループ化 596">
                  <a:extLst>
                    <a:ext uri="{FF2B5EF4-FFF2-40B4-BE49-F238E27FC236}">
                      <a16:creationId xmlns:a16="http://schemas.microsoft.com/office/drawing/2014/main" id="{EA0A14A1-FDD8-8308-B88A-35167BD19D37}"/>
                    </a:ext>
                  </a:extLst>
                </p:cNvPr>
                <p:cNvGrpSpPr/>
                <p:nvPr/>
              </p:nvGrpSpPr>
              <p:grpSpPr>
                <a:xfrm rot="20591341">
                  <a:off x="3925059" y="4999608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50" name="フリーフォーム: 図形 649">
                    <a:extLst>
                      <a:ext uri="{FF2B5EF4-FFF2-40B4-BE49-F238E27FC236}">
                        <a16:creationId xmlns:a16="http://schemas.microsoft.com/office/drawing/2014/main" id="{F425BE95-B37F-E74E-F583-E0BE656C87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1" name="フリーフォーム: 図形 650">
                    <a:extLst>
                      <a:ext uri="{FF2B5EF4-FFF2-40B4-BE49-F238E27FC236}">
                        <a16:creationId xmlns:a16="http://schemas.microsoft.com/office/drawing/2014/main" id="{60C13050-7761-138E-3203-AA7B6D013A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2" name="フリーフォーム: 図形 651">
                    <a:extLst>
                      <a:ext uri="{FF2B5EF4-FFF2-40B4-BE49-F238E27FC236}">
                        <a16:creationId xmlns:a16="http://schemas.microsoft.com/office/drawing/2014/main" id="{0FAA5803-A980-199B-9829-F79697CB04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98" name="グループ化 597">
                  <a:extLst>
                    <a:ext uri="{FF2B5EF4-FFF2-40B4-BE49-F238E27FC236}">
                      <a16:creationId xmlns:a16="http://schemas.microsoft.com/office/drawing/2014/main" id="{BFBFAFF0-4F7D-D375-7641-361E5DC115ED}"/>
                    </a:ext>
                  </a:extLst>
                </p:cNvPr>
                <p:cNvGrpSpPr/>
                <p:nvPr/>
              </p:nvGrpSpPr>
              <p:grpSpPr>
                <a:xfrm>
                  <a:off x="2903457" y="5166955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47" name="フリーフォーム: 図形 646">
                    <a:extLst>
                      <a:ext uri="{FF2B5EF4-FFF2-40B4-BE49-F238E27FC236}">
                        <a16:creationId xmlns:a16="http://schemas.microsoft.com/office/drawing/2014/main" id="{D901EA3B-EAA3-1A32-2C0A-DEB42EEFD3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8" name="フリーフォーム: 図形 647">
                    <a:extLst>
                      <a:ext uri="{FF2B5EF4-FFF2-40B4-BE49-F238E27FC236}">
                        <a16:creationId xmlns:a16="http://schemas.microsoft.com/office/drawing/2014/main" id="{243C0304-CD47-A152-F0E6-62BC0BDCDF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9" name="フリーフォーム: 図形 648">
                    <a:extLst>
                      <a:ext uri="{FF2B5EF4-FFF2-40B4-BE49-F238E27FC236}">
                        <a16:creationId xmlns:a16="http://schemas.microsoft.com/office/drawing/2014/main" id="{4ED64A33-3AF7-0F46-0B64-61EC396972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99" name="グループ化 598">
                  <a:extLst>
                    <a:ext uri="{FF2B5EF4-FFF2-40B4-BE49-F238E27FC236}">
                      <a16:creationId xmlns:a16="http://schemas.microsoft.com/office/drawing/2014/main" id="{328BFED3-4E70-DA83-0BDF-790522A474F8}"/>
                    </a:ext>
                  </a:extLst>
                </p:cNvPr>
                <p:cNvGrpSpPr/>
                <p:nvPr/>
              </p:nvGrpSpPr>
              <p:grpSpPr>
                <a:xfrm>
                  <a:off x="3278581" y="5219343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44" name="フリーフォーム: 図形 643">
                    <a:extLst>
                      <a:ext uri="{FF2B5EF4-FFF2-40B4-BE49-F238E27FC236}">
                        <a16:creationId xmlns:a16="http://schemas.microsoft.com/office/drawing/2014/main" id="{080C765D-5B29-AFC5-E874-30ED669F7E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5" name="フリーフォーム: 図形 644">
                    <a:extLst>
                      <a:ext uri="{FF2B5EF4-FFF2-40B4-BE49-F238E27FC236}">
                        <a16:creationId xmlns:a16="http://schemas.microsoft.com/office/drawing/2014/main" id="{FC971AF9-833C-3978-D383-62A254A674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6" name="フリーフォーム: 図形 645">
                    <a:extLst>
                      <a:ext uri="{FF2B5EF4-FFF2-40B4-BE49-F238E27FC236}">
                        <a16:creationId xmlns:a16="http://schemas.microsoft.com/office/drawing/2014/main" id="{F911E531-615F-E961-D7B8-FD6D76972C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FA70FCEF-6DCB-0F94-63D9-107316E2ADBA}"/>
                    </a:ext>
                  </a:extLst>
                </p:cNvPr>
                <p:cNvGrpSpPr/>
                <p:nvPr/>
              </p:nvGrpSpPr>
              <p:grpSpPr>
                <a:xfrm>
                  <a:off x="3708320" y="5166955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41" name="フリーフォーム: 図形 640">
                    <a:extLst>
                      <a:ext uri="{FF2B5EF4-FFF2-40B4-BE49-F238E27FC236}">
                        <a16:creationId xmlns:a16="http://schemas.microsoft.com/office/drawing/2014/main" id="{08EF1230-D41D-9CA4-B503-DE7F312464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2" name="フリーフォーム: 図形 641">
                    <a:extLst>
                      <a:ext uri="{FF2B5EF4-FFF2-40B4-BE49-F238E27FC236}">
                        <a16:creationId xmlns:a16="http://schemas.microsoft.com/office/drawing/2014/main" id="{9E55ECA6-B762-D9A1-DD69-83B473AC51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3" name="フリーフォーム: 図形 642">
                    <a:extLst>
                      <a:ext uri="{FF2B5EF4-FFF2-40B4-BE49-F238E27FC236}">
                        <a16:creationId xmlns:a16="http://schemas.microsoft.com/office/drawing/2014/main" id="{60D7C644-4EAD-05D2-C8DA-68D932143B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01" name="グループ化 600">
                  <a:extLst>
                    <a:ext uri="{FF2B5EF4-FFF2-40B4-BE49-F238E27FC236}">
                      <a16:creationId xmlns:a16="http://schemas.microsoft.com/office/drawing/2014/main" id="{128542F6-3283-4BE4-8AA1-A6E309C7ACC8}"/>
                    </a:ext>
                  </a:extLst>
                </p:cNvPr>
                <p:cNvGrpSpPr/>
                <p:nvPr/>
              </p:nvGrpSpPr>
              <p:grpSpPr>
                <a:xfrm>
                  <a:off x="2636962" y="5251674"/>
                  <a:ext cx="1836244" cy="418762"/>
                  <a:chOff x="824400" y="4887562"/>
                  <a:chExt cx="1836244" cy="418762"/>
                </a:xfrm>
              </p:grpSpPr>
              <p:sp>
                <p:nvSpPr>
                  <p:cNvPr id="638" name="フリーフォーム: 図形 637">
                    <a:extLst>
                      <a:ext uri="{FF2B5EF4-FFF2-40B4-BE49-F238E27FC236}">
                        <a16:creationId xmlns:a16="http://schemas.microsoft.com/office/drawing/2014/main" id="{687BEFEA-F64D-9E63-281F-9EA8C0988F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6938" y="4945926"/>
                    <a:ext cx="1689172" cy="360398"/>
                  </a:xfrm>
                  <a:custGeom>
                    <a:avLst/>
                    <a:gdLst>
                      <a:gd name="connsiteX0" fmla="*/ 0 w 1689172"/>
                      <a:gd name="connsiteY0" fmla="*/ 0 h 360398"/>
                      <a:gd name="connsiteX1" fmla="*/ 4274 w 1689172"/>
                      <a:gd name="connsiteY1" fmla="*/ 6284 h 360398"/>
                      <a:gd name="connsiteX2" fmla="*/ 843321 w 1689172"/>
                      <a:gd name="connsiteY2" fmla="*/ 255623 h 360398"/>
                      <a:gd name="connsiteX3" fmla="*/ 1549251 w 1689172"/>
                      <a:gd name="connsiteY3" fmla="*/ 106844 h 360398"/>
                      <a:gd name="connsiteX4" fmla="*/ 1642533 w 1689172"/>
                      <a:gd name="connsiteY4" fmla="*/ 36377 h 360398"/>
                      <a:gd name="connsiteX5" fmla="*/ 1689172 w 1689172"/>
                      <a:gd name="connsiteY5" fmla="*/ 108376 h 360398"/>
                      <a:gd name="connsiteX6" fmla="*/ 1641144 w 1689172"/>
                      <a:gd name="connsiteY6" fmla="*/ 151873 h 360398"/>
                      <a:gd name="connsiteX7" fmla="*/ 843321 w 1689172"/>
                      <a:gd name="connsiteY7" fmla="*/ 360398 h 360398"/>
                      <a:gd name="connsiteX8" fmla="*/ 45499 w 1689172"/>
                      <a:gd name="connsiteY8" fmla="*/ 151873 h 360398"/>
                      <a:gd name="connsiteX9" fmla="*/ 0 w 1689172"/>
                      <a:gd name="connsiteY9" fmla="*/ 110667 h 360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89172" h="360398">
                        <a:moveTo>
                          <a:pt x="0" y="0"/>
                        </a:moveTo>
                        <a:lnTo>
                          <a:pt x="4274" y="6284"/>
                        </a:lnTo>
                        <a:cubicBezTo>
                          <a:pt x="136128" y="152300"/>
                          <a:pt x="462092" y="255623"/>
                          <a:pt x="843321" y="255623"/>
                        </a:cubicBezTo>
                        <a:cubicBezTo>
                          <a:pt x="1129243" y="255623"/>
                          <a:pt x="1384078" y="197504"/>
                          <a:pt x="1549251" y="106844"/>
                        </a:cubicBezTo>
                        <a:lnTo>
                          <a:pt x="1642533" y="36377"/>
                        </a:lnTo>
                        <a:lnTo>
                          <a:pt x="1689172" y="108376"/>
                        </a:lnTo>
                        <a:lnTo>
                          <a:pt x="1641144" y="151873"/>
                        </a:lnTo>
                        <a:cubicBezTo>
                          <a:pt x="1468240" y="277682"/>
                          <a:pt x="1175431" y="360398"/>
                          <a:pt x="843321" y="360398"/>
                        </a:cubicBezTo>
                        <a:cubicBezTo>
                          <a:pt x="511211" y="360398"/>
                          <a:pt x="218402" y="277682"/>
                          <a:pt x="45499" y="151873"/>
                        </a:cubicBezTo>
                        <a:lnTo>
                          <a:pt x="0" y="110667"/>
                        </a:lnTo>
                        <a:close/>
                      </a:path>
                    </a:pathLst>
                  </a:custGeom>
                  <a:pattFill prst="dashUpDiag">
                    <a:fgClr>
                      <a:srgbClr val="FFFF00"/>
                    </a:fgClr>
                    <a:bgClr>
                      <a:srgbClr val="CC99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9" name="フリーフォーム: 図形 638">
                    <a:extLst>
                      <a:ext uri="{FF2B5EF4-FFF2-40B4-BE49-F238E27FC236}">
                        <a16:creationId xmlns:a16="http://schemas.microsoft.com/office/drawing/2014/main" id="{900E9277-D317-47C2-3222-1ED1B3EDA9C0}"/>
                      </a:ext>
                    </a:extLst>
                  </p:cNvPr>
                  <p:cNvSpPr/>
                  <p:nvPr/>
                </p:nvSpPr>
                <p:spPr bwMode="auto">
                  <a:xfrm rot="2773589">
                    <a:off x="787141" y="4939443"/>
                    <a:ext cx="182914" cy="108395"/>
                  </a:xfrm>
                  <a:custGeom>
                    <a:avLst/>
                    <a:gdLst>
                      <a:gd name="connsiteX0" fmla="*/ 12971 w 182914"/>
                      <a:gd name="connsiteY0" fmla="*/ 12971 h 108395"/>
                      <a:gd name="connsiteX1" fmla="*/ 44284 w 182914"/>
                      <a:gd name="connsiteY1" fmla="*/ 0 h 108395"/>
                      <a:gd name="connsiteX2" fmla="*/ 146420 w 182914"/>
                      <a:gd name="connsiteY2" fmla="*/ 0 h 108395"/>
                      <a:gd name="connsiteX3" fmla="*/ 177734 w 182914"/>
                      <a:gd name="connsiteY3" fmla="*/ 12971 h 108395"/>
                      <a:gd name="connsiteX4" fmla="*/ 178038 w 182914"/>
                      <a:gd name="connsiteY4" fmla="*/ 13705 h 108395"/>
                      <a:gd name="connsiteX5" fmla="*/ 169418 w 182914"/>
                      <a:gd name="connsiteY5" fmla="*/ 32158 h 108395"/>
                      <a:gd name="connsiteX6" fmla="*/ 170195 w 182914"/>
                      <a:gd name="connsiteY6" fmla="*/ 61707 h 108395"/>
                      <a:gd name="connsiteX7" fmla="*/ 182914 w 182914"/>
                      <a:gd name="connsiteY7" fmla="*/ 82919 h 108395"/>
                      <a:gd name="connsiteX8" fmla="*/ 177733 w 182914"/>
                      <a:gd name="connsiteY8" fmla="*/ 95424 h 108395"/>
                      <a:gd name="connsiteX9" fmla="*/ 146420 w 182914"/>
                      <a:gd name="connsiteY9" fmla="*/ 108395 h 108395"/>
                      <a:gd name="connsiteX10" fmla="*/ 44284 w 182914"/>
                      <a:gd name="connsiteY10" fmla="*/ 108395 h 108395"/>
                      <a:gd name="connsiteX11" fmla="*/ 0 w 182914"/>
                      <a:gd name="connsiteY11" fmla="*/ 64111 h 108395"/>
                      <a:gd name="connsiteX12" fmla="*/ 0 w 182914"/>
                      <a:gd name="connsiteY12" fmla="*/ 44284 h 108395"/>
                      <a:gd name="connsiteX13" fmla="*/ 12971 w 182914"/>
                      <a:gd name="connsiteY13" fmla="*/ 12971 h 1083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2914" h="108395">
                        <a:moveTo>
                          <a:pt x="12971" y="12971"/>
                        </a:moveTo>
                        <a:cubicBezTo>
                          <a:pt x="20985" y="4957"/>
                          <a:pt x="32055" y="0"/>
                          <a:pt x="44284" y="0"/>
                        </a:cubicBezTo>
                        <a:lnTo>
                          <a:pt x="146420" y="0"/>
                        </a:lnTo>
                        <a:cubicBezTo>
                          <a:pt x="158649" y="0"/>
                          <a:pt x="169720" y="4957"/>
                          <a:pt x="177734" y="12971"/>
                        </a:cubicBezTo>
                        <a:lnTo>
                          <a:pt x="178038" y="13705"/>
                        </a:lnTo>
                        <a:lnTo>
                          <a:pt x="169418" y="32158"/>
                        </a:lnTo>
                        <a:cubicBezTo>
                          <a:pt x="167230" y="41947"/>
                          <a:pt x="167361" y="51970"/>
                          <a:pt x="170195" y="61707"/>
                        </a:cubicBezTo>
                        <a:lnTo>
                          <a:pt x="182914" y="82919"/>
                        </a:lnTo>
                        <a:lnTo>
                          <a:pt x="177733" y="95424"/>
                        </a:lnTo>
                        <a:cubicBezTo>
                          <a:pt x="169719" y="103438"/>
                          <a:pt x="158649" y="108395"/>
                          <a:pt x="146420" y="108395"/>
                        </a:cubicBezTo>
                        <a:lnTo>
                          <a:pt x="44284" y="108395"/>
                        </a:lnTo>
                        <a:cubicBezTo>
                          <a:pt x="19827" y="108395"/>
                          <a:pt x="0" y="88568"/>
                          <a:pt x="0" y="64111"/>
                        </a:cubicBezTo>
                        <a:lnTo>
                          <a:pt x="0" y="44284"/>
                        </a:lnTo>
                        <a:cubicBezTo>
                          <a:pt x="0" y="32056"/>
                          <a:pt x="4957" y="20985"/>
                          <a:pt x="12971" y="12971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FF00"/>
                    </a:fgClr>
                    <a:bgClr>
                      <a:srgbClr val="CC99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0" name="フリーフォーム: 図形 639">
                    <a:extLst>
                      <a:ext uri="{FF2B5EF4-FFF2-40B4-BE49-F238E27FC236}">
                        <a16:creationId xmlns:a16="http://schemas.microsoft.com/office/drawing/2014/main" id="{C1331BAF-B564-AF2E-6724-894EE0CA5FE7}"/>
                      </a:ext>
                    </a:extLst>
                  </p:cNvPr>
                  <p:cNvSpPr/>
                  <p:nvPr/>
                </p:nvSpPr>
                <p:spPr bwMode="auto">
                  <a:xfrm rot="18826411" flipH="1">
                    <a:off x="2514038" y="4916095"/>
                    <a:ext cx="175140" cy="118073"/>
                  </a:xfrm>
                  <a:custGeom>
                    <a:avLst/>
                    <a:gdLst>
                      <a:gd name="connsiteX0" fmla="*/ 12971 w 182914"/>
                      <a:gd name="connsiteY0" fmla="*/ 12971 h 108395"/>
                      <a:gd name="connsiteX1" fmla="*/ 44284 w 182914"/>
                      <a:gd name="connsiteY1" fmla="*/ 0 h 108395"/>
                      <a:gd name="connsiteX2" fmla="*/ 146420 w 182914"/>
                      <a:gd name="connsiteY2" fmla="*/ 0 h 108395"/>
                      <a:gd name="connsiteX3" fmla="*/ 177734 w 182914"/>
                      <a:gd name="connsiteY3" fmla="*/ 12971 h 108395"/>
                      <a:gd name="connsiteX4" fmla="*/ 178038 w 182914"/>
                      <a:gd name="connsiteY4" fmla="*/ 13705 h 108395"/>
                      <a:gd name="connsiteX5" fmla="*/ 169418 w 182914"/>
                      <a:gd name="connsiteY5" fmla="*/ 32158 h 108395"/>
                      <a:gd name="connsiteX6" fmla="*/ 170195 w 182914"/>
                      <a:gd name="connsiteY6" fmla="*/ 61707 h 108395"/>
                      <a:gd name="connsiteX7" fmla="*/ 182914 w 182914"/>
                      <a:gd name="connsiteY7" fmla="*/ 82919 h 108395"/>
                      <a:gd name="connsiteX8" fmla="*/ 177733 w 182914"/>
                      <a:gd name="connsiteY8" fmla="*/ 95424 h 108395"/>
                      <a:gd name="connsiteX9" fmla="*/ 146420 w 182914"/>
                      <a:gd name="connsiteY9" fmla="*/ 108395 h 108395"/>
                      <a:gd name="connsiteX10" fmla="*/ 44284 w 182914"/>
                      <a:gd name="connsiteY10" fmla="*/ 108395 h 108395"/>
                      <a:gd name="connsiteX11" fmla="*/ 0 w 182914"/>
                      <a:gd name="connsiteY11" fmla="*/ 64111 h 108395"/>
                      <a:gd name="connsiteX12" fmla="*/ 0 w 182914"/>
                      <a:gd name="connsiteY12" fmla="*/ 44284 h 108395"/>
                      <a:gd name="connsiteX13" fmla="*/ 12971 w 182914"/>
                      <a:gd name="connsiteY13" fmla="*/ 12971 h 1083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2914" h="108395">
                        <a:moveTo>
                          <a:pt x="12971" y="12971"/>
                        </a:moveTo>
                        <a:cubicBezTo>
                          <a:pt x="20985" y="4957"/>
                          <a:pt x="32055" y="0"/>
                          <a:pt x="44284" y="0"/>
                        </a:cubicBezTo>
                        <a:lnTo>
                          <a:pt x="146420" y="0"/>
                        </a:lnTo>
                        <a:cubicBezTo>
                          <a:pt x="158649" y="0"/>
                          <a:pt x="169720" y="4957"/>
                          <a:pt x="177734" y="12971"/>
                        </a:cubicBezTo>
                        <a:lnTo>
                          <a:pt x="178038" y="13705"/>
                        </a:lnTo>
                        <a:lnTo>
                          <a:pt x="169418" y="32158"/>
                        </a:lnTo>
                        <a:cubicBezTo>
                          <a:pt x="167230" y="41947"/>
                          <a:pt x="167361" y="51970"/>
                          <a:pt x="170195" y="61707"/>
                        </a:cubicBezTo>
                        <a:lnTo>
                          <a:pt x="182914" y="82919"/>
                        </a:lnTo>
                        <a:lnTo>
                          <a:pt x="177733" y="95424"/>
                        </a:lnTo>
                        <a:cubicBezTo>
                          <a:pt x="169719" y="103438"/>
                          <a:pt x="158649" y="108395"/>
                          <a:pt x="146420" y="108395"/>
                        </a:cubicBezTo>
                        <a:lnTo>
                          <a:pt x="44284" y="108395"/>
                        </a:lnTo>
                        <a:cubicBezTo>
                          <a:pt x="19827" y="108395"/>
                          <a:pt x="0" y="88568"/>
                          <a:pt x="0" y="64111"/>
                        </a:cubicBezTo>
                        <a:lnTo>
                          <a:pt x="0" y="44284"/>
                        </a:lnTo>
                        <a:cubicBezTo>
                          <a:pt x="0" y="32056"/>
                          <a:pt x="4957" y="20985"/>
                          <a:pt x="12971" y="12971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FF00"/>
                    </a:fgClr>
                    <a:bgClr>
                      <a:srgbClr val="CC9900"/>
                    </a:bgClr>
                  </a:patt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02" name="グループ化 601">
                  <a:extLst>
                    <a:ext uri="{FF2B5EF4-FFF2-40B4-BE49-F238E27FC236}">
                      <a16:creationId xmlns:a16="http://schemas.microsoft.com/office/drawing/2014/main" id="{E4C574A7-6B36-0631-3ED6-46FC5A1667A7}"/>
                    </a:ext>
                  </a:extLst>
                </p:cNvPr>
                <p:cNvGrpSpPr/>
                <p:nvPr/>
              </p:nvGrpSpPr>
              <p:grpSpPr>
                <a:xfrm>
                  <a:off x="2805318" y="4867494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35" name="フリーフォーム: 図形 634">
                    <a:extLst>
                      <a:ext uri="{FF2B5EF4-FFF2-40B4-BE49-F238E27FC236}">
                        <a16:creationId xmlns:a16="http://schemas.microsoft.com/office/drawing/2014/main" id="{57B57D9B-1C14-09ED-BC10-4DB166C9B5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6" name="フリーフォーム: 図形 635">
                    <a:extLst>
                      <a:ext uri="{FF2B5EF4-FFF2-40B4-BE49-F238E27FC236}">
                        <a16:creationId xmlns:a16="http://schemas.microsoft.com/office/drawing/2014/main" id="{3C28D4EE-09F5-F06F-0444-176DE59F2D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7" name="フリーフォーム: 図形 636">
                    <a:extLst>
                      <a:ext uri="{FF2B5EF4-FFF2-40B4-BE49-F238E27FC236}">
                        <a16:creationId xmlns:a16="http://schemas.microsoft.com/office/drawing/2014/main" id="{8B16F92F-E933-D421-5179-A673ADF14B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03" name="グループ化 602">
                  <a:extLst>
                    <a:ext uri="{FF2B5EF4-FFF2-40B4-BE49-F238E27FC236}">
                      <a16:creationId xmlns:a16="http://schemas.microsoft.com/office/drawing/2014/main" id="{BD3A28A6-29D1-C79F-2065-46ECC107A501}"/>
                    </a:ext>
                  </a:extLst>
                </p:cNvPr>
                <p:cNvGrpSpPr/>
                <p:nvPr/>
              </p:nvGrpSpPr>
              <p:grpSpPr>
                <a:xfrm>
                  <a:off x="3038727" y="4690432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32" name="フリーフォーム: 図形 631">
                    <a:extLst>
                      <a:ext uri="{FF2B5EF4-FFF2-40B4-BE49-F238E27FC236}">
                        <a16:creationId xmlns:a16="http://schemas.microsoft.com/office/drawing/2014/main" id="{8494803F-57F3-F260-F228-74F2C903D1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3" name="フリーフォーム: 図形 632">
                    <a:extLst>
                      <a:ext uri="{FF2B5EF4-FFF2-40B4-BE49-F238E27FC236}">
                        <a16:creationId xmlns:a16="http://schemas.microsoft.com/office/drawing/2014/main" id="{C0D98A45-AE4C-AA7A-4E10-EEB0D15B10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4" name="フリーフォーム: 図形 633">
                    <a:extLst>
                      <a:ext uri="{FF2B5EF4-FFF2-40B4-BE49-F238E27FC236}">
                        <a16:creationId xmlns:a16="http://schemas.microsoft.com/office/drawing/2014/main" id="{2EAC06BE-700B-B944-1B6E-B07AF803A6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04" name="グループ化 603">
                  <a:extLst>
                    <a:ext uri="{FF2B5EF4-FFF2-40B4-BE49-F238E27FC236}">
                      <a16:creationId xmlns:a16="http://schemas.microsoft.com/office/drawing/2014/main" id="{35DEEA4F-3B01-418C-575B-B50CF951BF8F}"/>
                    </a:ext>
                  </a:extLst>
                </p:cNvPr>
                <p:cNvGrpSpPr/>
                <p:nvPr/>
              </p:nvGrpSpPr>
              <p:grpSpPr>
                <a:xfrm>
                  <a:off x="3741746" y="4845442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7DEDFA83-5DB1-2168-3BA4-BE1F4BDFC1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0" name="フリーフォーム: 図形 629">
                    <a:extLst>
                      <a:ext uri="{FF2B5EF4-FFF2-40B4-BE49-F238E27FC236}">
                        <a16:creationId xmlns:a16="http://schemas.microsoft.com/office/drawing/2014/main" id="{1BC7C671-DB4F-0D04-2AB3-B23A0E7FC1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1" name="フリーフォーム: 図形 630">
                    <a:extLst>
                      <a:ext uri="{FF2B5EF4-FFF2-40B4-BE49-F238E27FC236}">
                        <a16:creationId xmlns:a16="http://schemas.microsoft.com/office/drawing/2014/main" id="{9D23A31F-E4CC-48A9-9D80-F23E734EF9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05" name="グループ化 604">
                  <a:extLst>
                    <a:ext uri="{FF2B5EF4-FFF2-40B4-BE49-F238E27FC236}">
                      <a16:creationId xmlns:a16="http://schemas.microsoft.com/office/drawing/2014/main" id="{96497DC5-BFAC-452F-63F9-75FFE9735717}"/>
                    </a:ext>
                  </a:extLst>
                </p:cNvPr>
                <p:cNvGrpSpPr/>
                <p:nvPr/>
              </p:nvGrpSpPr>
              <p:grpSpPr>
                <a:xfrm>
                  <a:off x="3405440" y="4688050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26" name="フリーフォーム: 図形 625">
                    <a:extLst>
                      <a:ext uri="{FF2B5EF4-FFF2-40B4-BE49-F238E27FC236}">
                        <a16:creationId xmlns:a16="http://schemas.microsoft.com/office/drawing/2014/main" id="{B9D03974-10B7-8D20-A0CA-3CB723E4B2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7" name="フリーフォーム: 図形 626">
                    <a:extLst>
                      <a:ext uri="{FF2B5EF4-FFF2-40B4-BE49-F238E27FC236}">
                        <a16:creationId xmlns:a16="http://schemas.microsoft.com/office/drawing/2014/main" id="{777ED09C-D0FF-BF4E-5C2A-FD1F667048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8" name="フリーフォーム: 図形 627">
                    <a:extLst>
                      <a:ext uri="{FF2B5EF4-FFF2-40B4-BE49-F238E27FC236}">
                        <a16:creationId xmlns:a16="http://schemas.microsoft.com/office/drawing/2014/main" id="{8451ADFA-7976-B297-2808-52C8C087AB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06" name="グループ化 605">
                  <a:extLst>
                    <a:ext uri="{FF2B5EF4-FFF2-40B4-BE49-F238E27FC236}">
                      <a16:creationId xmlns:a16="http://schemas.microsoft.com/office/drawing/2014/main" id="{85520062-E9AD-60B7-8EF0-C491E9CC9A52}"/>
                    </a:ext>
                  </a:extLst>
                </p:cNvPr>
                <p:cNvGrpSpPr/>
                <p:nvPr/>
              </p:nvGrpSpPr>
              <p:grpSpPr>
                <a:xfrm>
                  <a:off x="3613757" y="4693021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23" name="フリーフォーム: 図形 622">
                    <a:extLst>
                      <a:ext uri="{FF2B5EF4-FFF2-40B4-BE49-F238E27FC236}">
                        <a16:creationId xmlns:a16="http://schemas.microsoft.com/office/drawing/2014/main" id="{6EFC6822-515E-7FAB-687C-554561FD71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F351C71C-A573-7643-0AA9-1DEF20C7FB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5" name="フリーフォーム: 図形 624">
                    <a:extLst>
                      <a:ext uri="{FF2B5EF4-FFF2-40B4-BE49-F238E27FC236}">
                        <a16:creationId xmlns:a16="http://schemas.microsoft.com/office/drawing/2014/main" id="{7B86E6EE-C248-436C-68A5-D4EE4451E4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07" name="グループ化 606">
                  <a:extLst>
                    <a:ext uri="{FF2B5EF4-FFF2-40B4-BE49-F238E27FC236}">
                      <a16:creationId xmlns:a16="http://schemas.microsoft.com/office/drawing/2014/main" id="{804EFABA-600E-FF96-F7CB-586E0D477FF8}"/>
                    </a:ext>
                  </a:extLst>
                </p:cNvPr>
                <p:cNvGrpSpPr/>
                <p:nvPr/>
              </p:nvGrpSpPr>
              <p:grpSpPr>
                <a:xfrm>
                  <a:off x="3213309" y="4662483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20" name="フリーフォーム: 図形 619">
                    <a:extLst>
                      <a:ext uri="{FF2B5EF4-FFF2-40B4-BE49-F238E27FC236}">
                        <a16:creationId xmlns:a16="http://schemas.microsoft.com/office/drawing/2014/main" id="{093A0C5A-0761-9100-55EA-889064683D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1" name="フリーフォーム: 図形 620">
                    <a:extLst>
                      <a:ext uri="{FF2B5EF4-FFF2-40B4-BE49-F238E27FC236}">
                        <a16:creationId xmlns:a16="http://schemas.microsoft.com/office/drawing/2014/main" id="{57025492-BB71-D0FF-E584-FD9FF8CC7E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2" name="フリーフォーム: 図形 621">
                    <a:extLst>
                      <a:ext uri="{FF2B5EF4-FFF2-40B4-BE49-F238E27FC236}">
                        <a16:creationId xmlns:a16="http://schemas.microsoft.com/office/drawing/2014/main" id="{DA4B326A-090C-1CD9-AC47-FA1B13F40A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08" name="グループ化 607">
                  <a:extLst>
                    <a:ext uri="{FF2B5EF4-FFF2-40B4-BE49-F238E27FC236}">
                      <a16:creationId xmlns:a16="http://schemas.microsoft.com/office/drawing/2014/main" id="{EC57BE2C-3643-1161-01A2-9D3BF5197413}"/>
                    </a:ext>
                  </a:extLst>
                </p:cNvPr>
                <p:cNvGrpSpPr/>
                <p:nvPr/>
              </p:nvGrpSpPr>
              <p:grpSpPr>
                <a:xfrm>
                  <a:off x="2990270" y="4930878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17" name="フリーフォーム: 図形 616">
                    <a:extLst>
                      <a:ext uri="{FF2B5EF4-FFF2-40B4-BE49-F238E27FC236}">
                        <a16:creationId xmlns:a16="http://schemas.microsoft.com/office/drawing/2014/main" id="{3B46DC08-7BCE-B3EA-3BB7-B212BE8836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8" name="フリーフォーム: 図形 617">
                    <a:extLst>
                      <a:ext uri="{FF2B5EF4-FFF2-40B4-BE49-F238E27FC236}">
                        <a16:creationId xmlns:a16="http://schemas.microsoft.com/office/drawing/2014/main" id="{472B715B-4D31-9D06-55B8-6CFA7EF334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9" name="フリーフォーム: 図形 618">
                    <a:extLst>
                      <a:ext uri="{FF2B5EF4-FFF2-40B4-BE49-F238E27FC236}">
                        <a16:creationId xmlns:a16="http://schemas.microsoft.com/office/drawing/2014/main" id="{B9176B00-C118-CF4C-E355-5FFAEBAB81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09" name="グループ化 608">
                  <a:extLst>
                    <a:ext uri="{FF2B5EF4-FFF2-40B4-BE49-F238E27FC236}">
                      <a16:creationId xmlns:a16="http://schemas.microsoft.com/office/drawing/2014/main" id="{79CD11CF-27C0-F365-8CA4-06666D6F89BB}"/>
                    </a:ext>
                  </a:extLst>
                </p:cNvPr>
                <p:cNvGrpSpPr/>
                <p:nvPr/>
              </p:nvGrpSpPr>
              <p:grpSpPr>
                <a:xfrm>
                  <a:off x="3608583" y="4830199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14" name="フリーフォーム: 図形 613">
                    <a:extLst>
                      <a:ext uri="{FF2B5EF4-FFF2-40B4-BE49-F238E27FC236}">
                        <a16:creationId xmlns:a16="http://schemas.microsoft.com/office/drawing/2014/main" id="{23872038-378D-07E7-3C80-B8DA5EE28D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5" name="フリーフォーム: 図形 614">
                    <a:extLst>
                      <a:ext uri="{FF2B5EF4-FFF2-40B4-BE49-F238E27FC236}">
                        <a16:creationId xmlns:a16="http://schemas.microsoft.com/office/drawing/2014/main" id="{9959672B-1D65-8B7D-C75C-687EE23867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6" name="フリーフォーム: 図形 615">
                    <a:extLst>
                      <a:ext uri="{FF2B5EF4-FFF2-40B4-BE49-F238E27FC236}">
                        <a16:creationId xmlns:a16="http://schemas.microsoft.com/office/drawing/2014/main" id="{ACA705BF-AF72-705A-6124-A34A9ECB1D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10" name="グループ化 609">
                  <a:extLst>
                    <a:ext uri="{FF2B5EF4-FFF2-40B4-BE49-F238E27FC236}">
                      <a16:creationId xmlns:a16="http://schemas.microsoft.com/office/drawing/2014/main" id="{1F953A9C-29A7-D701-2849-9CDA4D95CC46}"/>
                    </a:ext>
                  </a:extLst>
                </p:cNvPr>
                <p:cNvGrpSpPr/>
                <p:nvPr/>
              </p:nvGrpSpPr>
              <p:grpSpPr>
                <a:xfrm>
                  <a:off x="3389042" y="4987573"/>
                  <a:ext cx="570392" cy="403401"/>
                  <a:chOff x="585244" y="1198019"/>
                  <a:chExt cx="1214982" cy="859278"/>
                </a:xfrm>
              </p:grpSpPr>
              <p:sp>
                <p:nvSpPr>
                  <p:cNvPr id="611" name="フリーフォーム: 図形 610">
                    <a:extLst>
                      <a:ext uri="{FF2B5EF4-FFF2-40B4-BE49-F238E27FC236}">
                        <a16:creationId xmlns:a16="http://schemas.microsoft.com/office/drawing/2014/main" id="{F81DE793-A6F9-628D-0D73-6ECE0D751D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5244" y="1198019"/>
                    <a:ext cx="1214982" cy="850486"/>
                  </a:xfrm>
                  <a:custGeom>
                    <a:avLst/>
                    <a:gdLst>
                      <a:gd name="connsiteX0" fmla="*/ 922603 w 1827074"/>
                      <a:gd name="connsiteY0" fmla="*/ 0 h 1134174"/>
                      <a:gd name="connsiteX1" fmla="*/ 1704008 w 1827074"/>
                      <a:gd name="connsiteY1" fmla="*/ 384788 h 1134174"/>
                      <a:gd name="connsiteX2" fmla="*/ 1738381 w 1827074"/>
                      <a:gd name="connsiteY2" fmla="*/ 468532 h 1134174"/>
                      <a:gd name="connsiteX3" fmla="*/ 1778397 w 1827074"/>
                      <a:gd name="connsiteY3" fmla="*/ 486490 h 1134174"/>
                      <a:gd name="connsiteX4" fmla="*/ 1827074 w 1827074"/>
                      <a:gd name="connsiteY4" fmla="*/ 564706 h 1134174"/>
                      <a:gd name="connsiteX5" fmla="*/ 1778397 w 1827074"/>
                      <a:gd name="connsiteY5" fmla="*/ 642923 h 1134174"/>
                      <a:gd name="connsiteX6" fmla="*/ 1740777 w 1827074"/>
                      <a:gd name="connsiteY6" fmla="*/ 659805 h 1134174"/>
                      <a:gd name="connsiteX7" fmla="*/ 1704008 w 1827074"/>
                      <a:gd name="connsiteY7" fmla="*/ 749386 h 1134174"/>
                      <a:gd name="connsiteX8" fmla="*/ 922603 w 1827074"/>
                      <a:gd name="connsiteY8" fmla="*/ 1134174 h 1134174"/>
                      <a:gd name="connsiteX9" fmla="*/ 141198 w 1827074"/>
                      <a:gd name="connsiteY9" fmla="*/ 749386 h 1134174"/>
                      <a:gd name="connsiteX10" fmla="*/ 107565 w 1827074"/>
                      <a:gd name="connsiteY10" fmla="*/ 667443 h 1134174"/>
                      <a:gd name="connsiteX11" fmla="*/ 101503 w 1827074"/>
                      <a:gd name="connsiteY11" fmla="*/ 666628 h 1134174"/>
                      <a:gd name="connsiteX12" fmla="*/ 0 w 1827074"/>
                      <a:gd name="connsiteY12" fmla="*/ 564706 h 1134174"/>
                      <a:gd name="connsiteX13" fmla="*/ 101503 w 1827074"/>
                      <a:gd name="connsiteY13" fmla="*/ 462784 h 1134174"/>
                      <a:gd name="connsiteX14" fmla="*/ 109633 w 1827074"/>
                      <a:gd name="connsiteY14" fmla="*/ 461691 h 1134174"/>
                      <a:gd name="connsiteX15" fmla="*/ 141198 w 1827074"/>
                      <a:gd name="connsiteY15" fmla="*/ 384788 h 1134174"/>
                      <a:gd name="connsiteX16" fmla="*/ 922603 w 1827074"/>
                      <a:gd name="connsiteY16" fmla="*/ 0 h 1134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27074" h="1134174">
                        <a:moveTo>
                          <a:pt x="922603" y="0"/>
                        </a:moveTo>
                        <a:cubicBezTo>
                          <a:pt x="1277642" y="0"/>
                          <a:pt x="1581213" y="159451"/>
                          <a:pt x="1704008" y="384788"/>
                        </a:cubicBezTo>
                        <a:lnTo>
                          <a:pt x="1738381" y="468532"/>
                        </a:lnTo>
                        <a:lnTo>
                          <a:pt x="1778397" y="486490"/>
                        </a:lnTo>
                        <a:cubicBezTo>
                          <a:pt x="1808472" y="506507"/>
                          <a:pt x="1827074" y="534161"/>
                          <a:pt x="1827074" y="564706"/>
                        </a:cubicBezTo>
                        <a:cubicBezTo>
                          <a:pt x="1827074" y="595252"/>
                          <a:pt x="1808472" y="622905"/>
                          <a:pt x="1778397" y="642923"/>
                        </a:cubicBezTo>
                        <a:lnTo>
                          <a:pt x="1740777" y="659805"/>
                        </a:lnTo>
                        <a:lnTo>
                          <a:pt x="1704008" y="749386"/>
                        </a:lnTo>
                        <a:cubicBezTo>
                          <a:pt x="1581213" y="974723"/>
                          <a:pt x="1277642" y="1134174"/>
                          <a:pt x="922603" y="1134174"/>
                        </a:cubicBezTo>
                        <a:cubicBezTo>
                          <a:pt x="567565" y="1134174"/>
                          <a:pt x="263995" y="974723"/>
                          <a:pt x="141198" y="749386"/>
                        </a:cubicBezTo>
                        <a:lnTo>
                          <a:pt x="107565" y="667443"/>
                        </a:lnTo>
                        <a:lnTo>
                          <a:pt x="101503" y="666628"/>
                        </a:lnTo>
                        <a:cubicBezTo>
                          <a:pt x="41854" y="649836"/>
                          <a:pt x="0" y="610524"/>
                          <a:pt x="0" y="564706"/>
                        </a:cubicBezTo>
                        <a:cubicBezTo>
                          <a:pt x="0" y="518888"/>
                          <a:pt x="41854" y="479576"/>
                          <a:pt x="101503" y="462784"/>
                        </a:cubicBezTo>
                        <a:lnTo>
                          <a:pt x="109633" y="461691"/>
                        </a:lnTo>
                        <a:lnTo>
                          <a:pt x="141198" y="384788"/>
                        </a:lnTo>
                        <a:cubicBezTo>
                          <a:pt x="263995" y="159451"/>
                          <a:pt x="567565" y="0"/>
                          <a:pt x="922603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2" name="フリーフォーム: 図形 611">
                    <a:extLst>
                      <a:ext uri="{FF2B5EF4-FFF2-40B4-BE49-F238E27FC236}">
                        <a16:creationId xmlns:a16="http://schemas.microsoft.com/office/drawing/2014/main" id="{55BB834C-0A47-90A2-7420-38E2B578CC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32" y="1251026"/>
                    <a:ext cx="934597" cy="337470"/>
                  </a:xfrm>
                  <a:custGeom>
                    <a:avLst/>
                    <a:gdLst>
                      <a:gd name="connsiteX0" fmla="*/ 918461 w 934597"/>
                      <a:gd name="connsiteY0" fmla="*/ 305198 h 337470"/>
                      <a:gd name="connsiteX1" fmla="*/ 934597 w 934597"/>
                      <a:gd name="connsiteY1" fmla="*/ 321334 h 337470"/>
                      <a:gd name="connsiteX2" fmla="*/ 918461 w 934597"/>
                      <a:gd name="connsiteY2" fmla="*/ 337470 h 337470"/>
                      <a:gd name="connsiteX3" fmla="*/ 902325 w 934597"/>
                      <a:gd name="connsiteY3" fmla="*/ 321334 h 337470"/>
                      <a:gd name="connsiteX4" fmla="*/ 918461 w 934597"/>
                      <a:gd name="connsiteY4" fmla="*/ 305198 h 337470"/>
                      <a:gd name="connsiteX5" fmla="*/ 16136 w 934597"/>
                      <a:gd name="connsiteY5" fmla="*/ 275341 h 337470"/>
                      <a:gd name="connsiteX6" fmla="*/ 32272 w 934597"/>
                      <a:gd name="connsiteY6" fmla="*/ 291477 h 337470"/>
                      <a:gd name="connsiteX7" fmla="*/ 16136 w 934597"/>
                      <a:gd name="connsiteY7" fmla="*/ 307613 h 337470"/>
                      <a:gd name="connsiteX8" fmla="*/ 0 w 934597"/>
                      <a:gd name="connsiteY8" fmla="*/ 291477 h 337470"/>
                      <a:gd name="connsiteX9" fmla="*/ 16136 w 934597"/>
                      <a:gd name="connsiteY9" fmla="*/ 275341 h 337470"/>
                      <a:gd name="connsiteX10" fmla="*/ 900768 w 934597"/>
                      <a:gd name="connsiteY10" fmla="*/ 230004 h 337470"/>
                      <a:gd name="connsiteX11" fmla="*/ 916904 w 934597"/>
                      <a:gd name="connsiteY11" fmla="*/ 246140 h 337470"/>
                      <a:gd name="connsiteX12" fmla="*/ 900768 w 934597"/>
                      <a:gd name="connsiteY12" fmla="*/ 262276 h 337470"/>
                      <a:gd name="connsiteX13" fmla="*/ 884632 w 934597"/>
                      <a:gd name="connsiteY13" fmla="*/ 246140 h 337470"/>
                      <a:gd name="connsiteX14" fmla="*/ 900768 w 934597"/>
                      <a:gd name="connsiteY14" fmla="*/ 230004 h 337470"/>
                      <a:gd name="connsiteX15" fmla="*/ 796824 w 934597"/>
                      <a:gd name="connsiteY15" fmla="*/ 199042 h 337470"/>
                      <a:gd name="connsiteX16" fmla="*/ 812960 w 934597"/>
                      <a:gd name="connsiteY16" fmla="*/ 215178 h 337470"/>
                      <a:gd name="connsiteX17" fmla="*/ 796824 w 934597"/>
                      <a:gd name="connsiteY17" fmla="*/ 231314 h 337470"/>
                      <a:gd name="connsiteX18" fmla="*/ 780688 w 934597"/>
                      <a:gd name="connsiteY18" fmla="*/ 215178 h 337470"/>
                      <a:gd name="connsiteX19" fmla="*/ 796824 w 934597"/>
                      <a:gd name="connsiteY19" fmla="*/ 199042 h 337470"/>
                      <a:gd name="connsiteX20" fmla="*/ 625426 w 934597"/>
                      <a:gd name="connsiteY20" fmla="*/ 199042 h 337470"/>
                      <a:gd name="connsiteX21" fmla="*/ 641562 w 934597"/>
                      <a:gd name="connsiteY21" fmla="*/ 215178 h 337470"/>
                      <a:gd name="connsiteX22" fmla="*/ 625426 w 934597"/>
                      <a:gd name="connsiteY22" fmla="*/ 231314 h 337470"/>
                      <a:gd name="connsiteX23" fmla="*/ 609290 w 934597"/>
                      <a:gd name="connsiteY23" fmla="*/ 215178 h 337470"/>
                      <a:gd name="connsiteX24" fmla="*/ 625426 w 934597"/>
                      <a:gd name="connsiteY24" fmla="*/ 199042 h 337470"/>
                      <a:gd name="connsiteX25" fmla="*/ 143302 w 934597"/>
                      <a:gd name="connsiteY25" fmla="*/ 191301 h 337470"/>
                      <a:gd name="connsiteX26" fmla="*/ 159438 w 934597"/>
                      <a:gd name="connsiteY26" fmla="*/ 207437 h 337470"/>
                      <a:gd name="connsiteX27" fmla="*/ 143302 w 934597"/>
                      <a:gd name="connsiteY27" fmla="*/ 223573 h 337470"/>
                      <a:gd name="connsiteX28" fmla="*/ 127166 w 934597"/>
                      <a:gd name="connsiteY28" fmla="*/ 207437 h 337470"/>
                      <a:gd name="connsiteX29" fmla="*/ 143302 w 934597"/>
                      <a:gd name="connsiteY29" fmla="*/ 191301 h 337470"/>
                      <a:gd name="connsiteX30" fmla="*/ 285949 w 934597"/>
                      <a:gd name="connsiteY30" fmla="*/ 170292 h 337470"/>
                      <a:gd name="connsiteX31" fmla="*/ 302085 w 934597"/>
                      <a:gd name="connsiteY31" fmla="*/ 186428 h 337470"/>
                      <a:gd name="connsiteX32" fmla="*/ 285949 w 934597"/>
                      <a:gd name="connsiteY32" fmla="*/ 202564 h 337470"/>
                      <a:gd name="connsiteX33" fmla="*/ 269813 w 934597"/>
                      <a:gd name="connsiteY33" fmla="*/ 186428 h 337470"/>
                      <a:gd name="connsiteX34" fmla="*/ 285949 w 934597"/>
                      <a:gd name="connsiteY34" fmla="*/ 170292 h 337470"/>
                      <a:gd name="connsiteX35" fmla="*/ 36895 w 934597"/>
                      <a:gd name="connsiteY35" fmla="*/ 169630 h 337470"/>
                      <a:gd name="connsiteX36" fmla="*/ 53031 w 934597"/>
                      <a:gd name="connsiteY36" fmla="*/ 185766 h 337470"/>
                      <a:gd name="connsiteX37" fmla="*/ 36895 w 934597"/>
                      <a:gd name="connsiteY37" fmla="*/ 201902 h 337470"/>
                      <a:gd name="connsiteX38" fmla="*/ 20759 w 934597"/>
                      <a:gd name="connsiteY38" fmla="*/ 185766 h 337470"/>
                      <a:gd name="connsiteX39" fmla="*/ 36895 w 934597"/>
                      <a:gd name="connsiteY39" fmla="*/ 169630 h 337470"/>
                      <a:gd name="connsiteX40" fmla="*/ 707255 w 934597"/>
                      <a:gd name="connsiteY40" fmla="*/ 130483 h 337470"/>
                      <a:gd name="connsiteX41" fmla="*/ 723391 w 934597"/>
                      <a:gd name="connsiteY41" fmla="*/ 146619 h 337470"/>
                      <a:gd name="connsiteX42" fmla="*/ 707255 w 934597"/>
                      <a:gd name="connsiteY42" fmla="*/ 162755 h 337470"/>
                      <a:gd name="connsiteX43" fmla="*/ 691119 w 934597"/>
                      <a:gd name="connsiteY43" fmla="*/ 146619 h 337470"/>
                      <a:gd name="connsiteX44" fmla="*/ 707255 w 934597"/>
                      <a:gd name="connsiteY44" fmla="*/ 130483 h 337470"/>
                      <a:gd name="connsiteX45" fmla="*/ 803458 w 934597"/>
                      <a:gd name="connsiteY45" fmla="*/ 113896 h 337470"/>
                      <a:gd name="connsiteX46" fmla="*/ 819594 w 934597"/>
                      <a:gd name="connsiteY46" fmla="*/ 130032 h 337470"/>
                      <a:gd name="connsiteX47" fmla="*/ 803458 w 934597"/>
                      <a:gd name="connsiteY47" fmla="*/ 146168 h 337470"/>
                      <a:gd name="connsiteX48" fmla="*/ 787322 w 934597"/>
                      <a:gd name="connsiteY48" fmla="*/ 130032 h 337470"/>
                      <a:gd name="connsiteX49" fmla="*/ 803458 w 934597"/>
                      <a:gd name="connsiteY49" fmla="*/ 113896 h 337470"/>
                      <a:gd name="connsiteX50" fmla="*/ 218496 w 934597"/>
                      <a:gd name="connsiteY50" fmla="*/ 105050 h 337470"/>
                      <a:gd name="connsiteX51" fmla="*/ 234632 w 934597"/>
                      <a:gd name="connsiteY51" fmla="*/ 121186 h 337470"/>
                      <a:gd name="connsiteX52" fmla="*/ 218496 w 934597"/>
                      <a:gd name="connsiteY52" fmla="*/ 137322 h 337470"/>
                      <a:gd name="connsiteX53" fmla="*/ 202360 w 934597"/>
                      <a:gd name="connsiteY53" fmla="*/ 121186 h 337470"/>
                      <a:gd name="connsiteX54" fmla="*/ 218496 w 934597"/>
                      <a:gd name="connsiteY54" fmla="*/ 105050 h 337470"/>
                      <a:gd name="connsiteX55" fmla="*/ 578983 w 934597"/>
                      <a:gd name="connsiteY55" fmla="*/ 101733 h 337470"/>
                      <a:gd name="connsiteX56" fmla="*/ 595119 w 934597"/>
                      <a:gd name="connsiteY56" fmla="*/ 117869 h 337470"/>
                      <a:gd name="connsiteX57" fmla="*/ 578983 w 934597"/>
                      <a:gd name="connsiteY57" fmla="*/ 134005 h 337470"/>
                      <a:gd name="connsiteX58" fmla="*/ 562847 w 934597"/>
                      <a:gd name="connsiteY58" fmla="*/ 117869 h 337470"/>
                      <a:gd name="connsiteX59" fmla="*/ 578983 w 934597"/>
                      <a:gd name="connsiteY59" fmla="*/ 101733 h 337470"/>
                      <a:gd name="connsiteX60" fmla="*/ 336815 w 934597"/>
                      <a:gd name="connsiteY60" fmla="*/ 92886 h 337470"/>
                      <a:gd name="connsiteX61" fmla="*/ 352951 w 934597"/>
                      <a:gd name="connsiteY61" fmla="*/ 109022 h 337470"/>
                      <a:gd name="connsiteX62" fmla="*/ 336815 w 934597"/>
                      <a:gd name="connsiteY62" fmla="*/ 125158 h 337470"/>
                      <a:gd name="connsiteX63" fmla="*/ 320679 w 934597"/>
                      <a:gd name="connsiteY63" fmla="*/ 109022 h 337470"/>
                      <a:gd name="connsiteX64" fmla="*/ 336815 w 934597"/>
                      <a:gd name="connsiteY64" fmla="*/ 92886 h 337470"/>
                      <a:gd name="connsiteX65" fmla="*/ 124253 w 934597"/>
                      <a:gd name="connsiteY65" fmla="*/ 92226 h 337470"/>
                      <a:gd name="connsiteX66" fmla="*/ 140389 w 934597"/>
                      <a:gd name="connsiteY66" fmla="*/ 108362 h 337470"/>
                      <a:gd name="connsiteX67" fmla="*/ 124253 w 934597"/>
                      <a:gd name="connsiteY67" fmla="*/ 124498 h 337470"/>
                      <a:gd name="connsiteX68" fmla="*/ 108117 w 934597"/>
                      <a:gd name="connsiteY68" fmla="*/ 108362 h 337470"/>
                      <a:gd name="connsiteX69" fmla="*/ 124253 w 934597"/>
                      <a:gd name="connsiteY69" fmla="*/ 92226 h 337470"/>
                      <a:gd name="connsiteX70" fmla="*/ 458452 w 934597"/>
                      <a:gd name="connsiteY70" fmla="*/ 61924 h 337470"/>
                      <a:gd name="connsiteX71" fmla="*/ 474588 w 934597"/>
                      <a:gd name="connsiteY71" fmla="*/ 78060 h 337470"/>
                      <a:gd name="connsiteX72" fmla="*/ 458452 w 934597"/>
                      <a:gd name="connsiteY72" fmla="*/ 94196 h 337470"/>
                      <a:gd name="connsiteX73" fmla="*/ 442316 w 934597"/>
                      <a:gd name="connsiteY73" fmla="*/ 78060 h 337470"/>
                      <a:gd name="connsiteX74" fmla="*/ 458452 w 934597"/>
                      <a:gd name="connsiteY74" fmla="*/ 61924 h 337470"/>
                      <a:gd name="connsiteX75" fmla="*/ 681822 w 934597"/>
                      <a:gd name="connsiteY75" fmla="*/ 43126 h 337470"/>
                      <a:gd name="connsiteX76" fmla="*/ 697958 w 934597"/>
                      <a:gd name="connsiteY76" fmla="*/ 59262 h 337470"/>
                      <a:gd name="connsiteX77" fmla="*/ 681822 w 934597"/>
                      <a:gd name="connsiteY77" fmla="*/ 75398 h 337470"/>
                      <a:gd name="connsiteX78" fmla="*/ 665686 w 934597"/>
                      <a:gd name="connsiteY78" fmla="*/ 59262 h 337470"/>
                      <a:gd name="connsiteX79" fmla="*/ 681822 w 934597"/>
                      <a:gd name="connsiteY79" fmla="*/ 43126 h 337470"/>
                      <a:gd name="connsiteX80" fmla="*/ 241466 w 934597"/>
                      <a:gd name="connsiteY80" fmla="*/ 26984 h 337470"/>
                      <a:gd name="connsiteX81" fmla="*/ 257602 w 934597"/>
                      <a:gd name="connsiteY81" fmla="*/ 43120 h 337470"/>
                      <a:gd name="connsiteX82" fmla="*/ 241466 w 934597"/>
                      <a:gd name="connsiteY82" fmla="*/ 59256 h 337470"/>
                      <a:gd name="connsiteX83" fmla="*/ 225330 w 934597"/>
                      <a:gd name="connsiteY83" fmla="*/ 43120 h 337470"/>
                      <a:gd name="connsiteX84" fmla="*/ 241466 w 934597"/>
                      <a:gd name="connsiteY84" fmla="*/ 26984 h 337470"/>
                      <a:gd name="connsiteX85" fmla="*/ 394066 w 934597"/>
                      <a:gd name="connsiteY85" fmla="*/ 1551 h 337470"/>
                      <a:gd name="connsiteX86" fmla="*/ 410202 w 934597"/>
                      <a:gd name="connsiteY86" fmla="*/ 17687 h 337470"/>
                      <a:gd name="connsiteX87" fmla="*/ 394066 w 934597"/>
                      <a:gd name="connsiteY87" fmla="*/ 33823 h 337470"/>
                      <a:gd name="connsiteX88" fmla="*/ 377930 w 934597"/>
                      <a:gd name="connsiteY88" fmla="*/ 17687 h 337470"/>
                      <a:gd name="connsiteX89" fmla="*/ 394066 w 934597"/>
                      <a:gd name="connsiteY89" fmla="*/ 1551 h 337470"/>
                      <a:gd name="connsiteX90" fmla="*/ 524800 w 934597"/>
                      <a:gd name="connsiteY90" fmla="*/ 0 h 337470"/>
                      <a:gd name="connsiteX91" fmla="*/ 540936 w 934597"/>
                      <a:gd name="connsiteY91" fmla="*/ 16136 h 337470"/>
                      <a:gd name="connsiteX92" fmla="*/ 524800 w 934597"/>
                      <a:gd name="connsiteY92" fmla="*/ 32272 h 337470"/>
                      <a:gd name="connsiteX93" fmla="*/ 508664 w 934597"/>
                      <a:gd name="connsiteY93" fmla="*/ 16136 h 337470"/>
                      <a:gd name="connsiteX94" fmla="*/ 524800 w 934597"/>
                      <a:gd name="connsiteY94" fmla="*/ 0 h 337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</a:cxnLst>
                    <a:rect l="l" t="t" r="r" b="b"/>
                    <a:pathLst>
                      <a:path w="934597" h="337470">
                        <a:moveTo>
                          <a:pt x="918461" y="305198"/>
                        </a:moveTo>
                        <a:cubicBezTo>
                          <a:pt x="927373" y="305198"/>
                          <a:pt x="934597" y="312422"/>
                          <a:pt x="934597" y="321334"/>
                        </a:cubicBezTo>
                        <a:cubicBezTo>
                          <a:pt x="934597" y="330246"/>
                          <a:pt x="927373" y="337470"/>
                          <a:pt x="918461" y="337470"/>
                        </a:cubicBezTo>
                        <a:cubicBezTo>
                          <a:pt x="909549" y="337470"/>
                          <a:pt x="902325" y="330246"/>
                          <a:pt x="902325" y="321334"/>
                        </a:cubicBezTo>
                        <a:cubicBezTo>
                          <a:pt x="902325" y="312422"/>
                          <a:pt x="909549" y="305198"/>
                          <a:pt x="918461" y="305198"/>
                        </a:cubicBezTo>
                        <a:close/>
                        <a:moveTo>
                          <a:pt x="16136" y="275341"/>
                        </a:moveTo>
                        <a:cubicBezTo>
                          <a:pt x="25048" y="275341"/>
                          <a:pt x="32272" y="282565"/>
                          <a:pt x="32272" y="291477"/>
                        </a:cubicBezTo>
                        <a:cubicBezTo>
                          <a:pt x="32272" y="300389"/>
                          <a:pt x="25048" y="307613"/>
                          <a:pt x="16136" y="307613"/>
                        </a:cubicBezTo>
                        <a:cubicBezTo>
                          <a:pt x="7224" y="307613"/>
                          <a:pt x="0" y="300389"/>
                          <a:pt x="0" y="291477"/>
                        </a:cubicBezTo>
                        <a:cubicBezTo>
                          <a:pt x="0" y="282565"/>
                          <a:pt x="7224" y="275341"/>
                          <a:pt x="16136" y="275341"/>
                        </a:cubicBezTo>
                        <a:close/>
                        <a:moveTo>
                          <a:pt x="900768" y="230004"/>
                        </a:moveTo>
                        <a:cubicBezTo>
                          <a:pt x="909680" y="230004"/>
                          <a:pt x="916904" y="237228"/>
                          <a:pt x="916904" y="246140"/>
                        </a:cubicBezTo>
                        <a:cubicBezTo>
                          <a:pt x="916904" y="255052"/>
                          <a:pt x="909680" y="262276"/>
                          <a:pt x="900768" y="262276"/>
                        </a:cubicBezTo>
                        <a:cubicBezTo>
                          <a:pt x="891856" y="262276"/>
                          <a:pt x="884632" y="255052"/>
                          <a:pt x="884632" y="246140"/>
                        </a:cubicBezTo>
                        <a:cubicBezTo>
                          <a:pt x="884632" y="237228"/>
                          <a:pt x="891856" y="230004"/>
                          <a:pt x="900768" y="230004"/>
                        </a:cubicBezTo>
                        <a:close/>
                        <a:moveTo>
                          <a:pt x="796824" y="199042"/>
                        </a:moveTo>
                        <a:cubicBezTo>
                          <a:pt x="805736" y="199042"/>
                          <a:pt x="812960" y="206266"/>
                          <a:pt x="812960" y="215178"/>
                        </a:cubicBezTo>
                        <a:cubicBezTo>
                          <a:pt x="812960" y="224090"/>
                          <a:pt x="805736" y="231314"/>
                          <a:pt x="796824" y="231314"/>
                        </a:cubicBezTo>
                        <a:cubicBezTo>
                          <a:pt x="787912" y="231314"/>
                          <a:pt x="780688" y="224090"/>
                          <a:pt x="780688" y="215178"/>
                        </a:cubicBezTo>
                        <a:cubicBezTo>
                          <a:pt x="780688" y="206266"/>
                          <a:pt x="787912" y="199042"/>
                          <a:pt x="796824" y="199042"/>
                        </a:cubicBezTo>
                        <a:close/>
                        <a:moveTo>
                          <a:pt x="625426" y="199042"/>
                        </a:moveTo>
                        <a:cubicBezTo>
                          <a:pt x="634338" y="199042"/>
                          <a:pt x="641562" y="206266"/>
                          <a:pt x="641562" y="215178"/>
                        </a:cubicBezTo>
                        <a:cubicBezTo>
                          <a:pt x="641562" y="224090"/>
                          <a:pt x="634338" y="231314"/>
                          <a:pt x="625426" y="231314"/>
                        </a:cubicBezTo>
                        <a:cubicBezTo>
                          <a:pt x="616514" y="231314"/>
                          <a:pt x="609290" y="224090"/>
                          <a:pt x="609290" y="215178"/>
                        </a:cubicBezTo>
                        <a:cubicBezTo>
                          <a:pt x="609290" y="206266"/>
                          <a:pt x="616514" y="199042"/>
                          <a:pt x="625426" y="199042"/>
                        </a:cubicBezTo>
                        <a:close/>
                        <a:moveTo>
                          <a:pt x="143302" y="191301"/>
                        </a:moveTo>
                        <a:cubicBezTo>
                          <a:pt x="152214" y="191301"/>
                          <a:pt x="159438" y="198525"/>
                          <a:pt x="159438" y="207437"/>
                        </a:cubicBezTo>
                        <a:cubicBezTo>
                          <a:pt x="159438" y="216349"/>
                          <a:pt x="152214" y="223573"/>
                          <a:pt x="143302" y="223573"/>
                        </a:cubicBezTo>
                        <a:cubicBezTo>
                          <a:pt x="134390" y="223573"/>
                          <a:pt x="127166" y="216349"/>
                          <a:pt x="127166" y="207437"/>
                        </a:cubicBezTo>
                        <a:cubicBezTo>
                          <a:pt x="127166" y="198525"/>
                          <a:pt x="134390" y="191301"/>
                          <a:pt x="143302" y="191301"/>
                        </a:cubicBezTo>
                        <a:close/>
                        <a:moveTo>
                          <a:pt x="285949" y="170292"/>
                        </a:moveTo>
                        <a:cubicBezTo>
                          <a:pt x="294861" y="170292"/>
                          <a:pt x="302085" y="177516"/>
                          <a:pt x="302085" y="186428"/>
                        </a:cubicBezTo>
                        <a:cubicBezTo>
                          <a:pt x="302085" y="195340"/>
                          <a:pt x="294861" y="202564"/>
                          <a:pt x="285949" y="202564"/>
                        </a:cubicBezTo>
                        <a:cubicBezTo>
                          <a:pt x="277037" y="202564"/>
                          <a:pt x="269813" y="195340"/>
                          <a:pt x="269813" y="186428"/>
                        </a:cubicBezTo>
                        <a:cubicBezTo>
                          <a:pt x="269813" y="177516"/>
                          <a:pt x="277037" y="170292"/>
                          <a:pt x="285949" y="170292"/>
                        </a:cubicBezTo>
                        <a:close/>
                        <a:moveTo>
                          <a:pt x="36895" y="169630"/>
                        </a:moveTo>
                        <a:cubicBezTo>
                          <a:pt x="45807" y="169630"/>
                          <a:pt x="53031" y="176854"/>
                          <a:pt x="53031" y="185766"/>
                        </a:cubicBezTo>
                        <a:cubicBezTo>
                          <a:pt x="53031" y="194678"/>
                          <a:pt x="45807" y="201902"/>
                          <a:pt x="36895" y="201902"/>
                        </a:cubicBezTo>
                        <a:cubicBezTo>
                          <a:pt x="27983" y="201902"/>
                          <a:pt x="20759" y="194678"/>
                          <a:pt x="20759" y="185766"/>
                        </a:cubicBezTo>
                        <a:cubicBezTo>
                          <a:pt x="20759" y="176854"/>
                          <a:pt x="27983" y="169630"/>
                          <a:pt x="36895" y="169630"/>
                        </a:cubicBezTo>
                        <a:close/>
                        <a:moveTo>
                          <a:pt x="707255" y="130483"/>
                        </a:moveTo>
                        <a:cubicBezTo>
                          <a:pt x="716167" y="130483"/>
                          <a:pt x="723391" y="137707"/>
                          <a:pt x="723391" y="146619"/>
                        </a:cubicBezTo>
                        <a:cubicBezTo>
                          <a:pt x="723391" y="155531"/>
                          <a:pt x="716167" y="162755"/>
                          <a:pt x="707255" y="162755"/>
                        </a:cubicBezTo>
                        <a:cubicBezTo>
                          <a:pt x="698343" y="162755"/>
                          <a:pt x="691119" y="155531"/>
                          <a:pt x="691119" y="146619"/>
                        </a:cubicBezTo>
                        <a:cubicBezTo>
                          <a:pt x="691119" y="137707"/>
                          <a:pt x="698343" y="130483"/>
                          <a:pt x="707255" y="130483"/>
                        </a:cubicBezTo>
                        <a:close/>
                        <a:moveTo>
                          <a:pt x="803458" y="113896"/>
                        </a:moveTo>
                        <a:cubicBezTo>
                          <a:pt x="812370" y="113896"/>
                          <a:pt x="819594" y="121120"/>
                          <a:pt x="819594" y="130032"/>
                        </a:cubicBezTo>
                        <a:cubicBezTo>
                          <a:pt x="819594" y="138944"/>
                          <a:pt x="812370" y="146168"/>
                          <a:pt x="803458" y="146168"/>
                        </a:cubicBezTo>
                        <a:cubicBezTo>
                          <a:pt x="794546" y="146168"/>
                          <a:pt x="787322" y="138944"/>
                          <a:pt x="787322" y="130032"/>
                        </a:cubicBezTo>
                        <a:cubicBezTo>
                          <a:pt x="787322" y="121120"/>
                          <a:pt x="794546" y="113896"/>
                          <a:pt x="803458" y="113896"/>
                        </a:cubicBezTo>
                        <a:close/>
                        <a:moveTo>
                          <a:pt x="218496" y="105050"/>
                        </a:moveTo>
                        <a:cubicBezTo>
                          <a:pt x="227408" y="105050"/>
                          <a:pt x="234632" y="112274"/>
                          <a:pt x="234632" y="121186"/>
                        </a:cubicBezTo>
                        <a:cubicBezTo>
                          <a:pt x="234632" y="130098"/>
                          <a:pt x="227408" y="137322"/>
                          <a:pt x="218496" y="137322"/>
                        </a:cubicBezTo>
                        <a:cubicBezTo>
                          <a:pt x="209584" y="137322"/>
                          <a:pt x="202360" y="130098"/>
                          <a:pt x="202360" y="121186"/>
                        </a:cubicBezTo>
                        <a:cubicBezTo>
                          <a:pt x="202360" y="112274"/>
                          <a:pt x="209584" y="105050"/>
                          <a:pt x="218496" y="105050"/>
                        </a:cubicBezTo>
                        <a:close/>
                        <a:moveTo>
                          <a:pt x="578983" y="101733"/>
                        </a:moveTo>
                        <a:cubicBezTo>
                          <a:pt x="587895" y="101733"/>
                          <a:pt x="595119" y="108957"/>
                          <a:pt x="595119" y="117869"/>
                        </a:cubicBezTo>
                        <a:cubicBezTo>
                          <a:pt x="595119" y="126781"/>
                          <a:pt x="587895" y="134005"/>
                          <a:pt x="578983" y="134005"/>
                        </a:cubicBezTo>
                        <a:cubicBezTo>
                          <a:pt x="570071" y="134005"/>
                          <a:pt x="562847" y="126781"/>
                          <a:pt x="562847" y="117869"/>
                        </a:cubicBezTo>
                        <a:cubicBezTo>
                          <a:pt x="562847" y="108957"/>
                          <a:pt x="570071" y="101733"/>
                          <a:pt x="578983" y="101733"/>
                        </a:cubicBezTo>
                        <a:close/>
                        <a:moveTo>
                          <a:pt x="336815" y="92886"/>
                        </a:moveTo>
                        <a:cubicBezTo>
                          <a:pt x="345727" y="92886"/>
                          <a:pt x="352951" y="100110"/>
                          <a:pt x="352951" y="109022"/>
                        </a:cubicBezTo>
                        <a:cubicBezTo>
                          <a:pt x="352951" y="117934"/>
                          <a:pt x="345727" y="125158"/>
                          <a:pt x="336815" y="125158"/>
                        </a:cubicBezTo>
                        <a:cubicBezTo>
                          <a:pt x="327903" y="125158"/>
                          <a:pt x="320679" y="117934"/>
                          <a:pt x="320679" y="109022"/>
                        </a:cubicBezTo>
                        <a:cubicBezTo>
                          <a:pt x="320679" y="100110"/>
                          <a:pt x="327903" y="92886"/>
                          <a:pt x="336815" y="92886"/>
                        </a:cubicBezTo>
                        <a:close/>
                        <a:moveTo>
                          <a:pt x="124253" y="92226"/>
                        </a:moveTo>
                        <a:cubicBezTo>
                          <a:pt x="133165" y="92226"/>
                          <a:pt x="140389" y="99450"/>
                          <a:pt x="140389" y="108362"/>
                        </a:cubicBezTo>
                        <a:cubicBezTo>
                          <a:pt x="140389" y="117274"/>
                          <a:pt x="133165" y="124498"/>
                          <a:pt x="124253" y="124498"/>
                        </a:cubicBezTo>
                        <a:cubicBezTo>
                          <a:pt x="115341" y="124498"/>
                          <a:pt x="108117" y="117274"/>
                          <a:pt x="108117" y="108362"/>
                        </a:cubicBezTo>
                        <a:cubicBezTo>
                          <a:pt x="108117" y="99450"/>
                          <a:pt x="115341" y="92226"/>
                          <a:pt x="124253" y="92226"/>
                        </a:cubicBezTo>
                        <a:close/>
                        <a:moveTo>
                          <a:pt x="458452" y="61924"/>
                        </a:moveTo>
                        <a:cubicBezTo>
                          <a:pt x="467364" y="61924"/>
                          <a:pt x="474588" y="69148"/>
                          <a:pt x="474588" y="78060"/>
                        </a:cubicBezTo>
                        <a:cubicBezTo>
                          <a:pt x="474588" y="86972"/>
                          <a:pt x="467364" y="94196"/>
                          <a:pt x="458452" y="94196"/>
                        </a:cubicBezTo>
                        <a:cubicBezTo>
                          <a:pt x="449540" y="94196"/>
                          <a:pt x="442316" y="86972"/>
                          <a:pt x="442316" y="78060"/>
                        </a:cubicBezTo>
                        <a:cubicBezTo>
                          <a:pt x="442316" y="69148"/>
                          <a:pt x="449540" y="61924"/>
                          <a:pt x="458452" y="61924"/>
                        </a:cubicBezTo>
                        <a:close/>
                        <a:moveTo>
                          <a:pt x="681822" y="43126"/>
                        </a:moveTo>
                        <a:cubicBezTo>
                          <a:pt x="690734" y="43126"/>
                          <a:pt x="697958" y="50350"/>
                          <a:pt x="697958" y="59262"/>
                        </a:cubicBezTo>
                        <a:cubicBezTo>
                          <a:pt x="697958" y="68174"/>
                          <a:pt x="690734" y="75398"/>
                          <a:pt x="681822" y="75398"/>
                        </a:cubicBezTo>
                        <a:cubicBezTo>
                          <a:pt x="672910" y="75398"/>
                          <a:pt x="665686" y="68174"/>
                          <a:pt x="665686" y="59262"/>
                        </a:cubicBezTo>
                        <a:cubicBezTo>
                          <a:pt x="665686" y="50350"/>
                          <a:pt x="672910" y="43126"/>
                          <a:pt x="681822" y="43126"/>
                        </a:cubicBezTo>
                        <a:close/>
                        <a:moveTo>
                          <a:pt x="241466" y="26984"/>
                        </a:moveTo>
                        <a:cubicBezTo>
                          <a:pt x="250378" y="26984"/>
                          <a:pt x="257602" y="34208"/>
                          <a:pt x="257602" y="43120"/>
                        </a:cubicBezTo>
                        <a:cubicBezTo>
                          <a:pt x="257602" y="52032"/>
                          <a:pt x="250378" y="59256"/>
                          <a:pt x="241466" y="59256"/>
                        </a:cubicBezTo>
                        <a:cubicBezTo>
                          <a:pt x="232554" y="59256"/>
                          <a:pt x="225330" y="52032"/>
                          <a:pt x="225330" y="43120"/>
                        </a:cubicBezTo>
                        <a:cubicBezTo>
                          <a:pt x="225330" y="34208"/>
                          <a:pt x="232554" y="26984"/>
                          <a:pt x="241466" y="26984"/>
                        </a:cubicBezTo>
                        <a:close/>
                        <a:moveTo>
                          <a:pt x="394066" y="1551"/>
                        </a:moveTo>
                        <a:cubicBezTo>
                          <a:pt x="402978" y="1551"/>
                          <a:pt x="410202" y="8775"/>
                          <a:pt x="410202" y="17687"/>
                        </a:cubicBezTo>
                        <a:cubicBezTo>
                          <a:pt x="410202" y="26599"/>
                          <a:pt x="402978" y="33823"/>
                          <a:pt x="394066" y="33823"/>
                        </a:cubicBezTo>
                        <a:cubicBezTo>
                          <a:pt x="385154" y="33823"/>
                          <a:pt x="377930" y="26599"/>
                          <a:pt x="377930" y="17687"/>
                        </a:cubicBezTo>
                        <a:cubicBezTo>
                          <a:pt x="377930" y="8775"/>
                          <a:pt x="385154" y="1551"/>
                          <a:pt x="394066" y="1551"/>
                        </a:cubicBezTo>
                        <a:close/>
                        <a:moveTo>
                          <a:pt x="524800" y="0"/>
                        </a:moveTo>
                        <a:cubicBezTo>
                          <a:pt x="533712" y="0"/>
                          <a:pt x="540936" y="7224"/>
                          <a:pt x="540936" y="16136"/>
                        </a:cubicBezTo>
                        <a:cubicBezTo>
                          <a:pt x="540936" y="25048"/>
                          <a:pt x="533712" y="32272"/>
                          <a:pt x="524800" y="32272"/>
                        </a:cubicBezTo>
                        <a:cubicBezTo>
                          <a:pt x="515888" y="32272"/>
                          <a:pt x="508664" y="25048"/>
                          <a:pt x="508664" y="16136"/>
                        </a:cubicBezTo>
                        <a:cubicBezTo>
                          <a:pt x="508664" y="7224"/>
                          <a:pt x="515888" y="0"/>
                          <a:pt x="52480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3" name="フリーフォーム: 図形 612">
                    <a:extLst>
                      <a:ext uri="{FF2B5EF4-FFF2-40B4-BE49-F238E27FC236}">
                        <a16:creationId xmlns:a16="http://schemas.microsoft.com/office/drawing/2014/main" id="{EE6DD65F-2EEE-B1EF-2124-3467A12B53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99" y="1766170"/>
                    <a:ext cx="1039682" cy="291127"/>
                  </a:xfrm>
                  <a:custGeom>
                    <a:avLst/>
                    <a:gdLst>
                      <a:gd name="connsiteX0" fmla="*/ 0 w 1155348"/>
                      <a:gd name="connsiteY0" fmla="*/ 0 h 323516"/>
                      <a:gd name="connsiteX1" fmla="*/ 9907 w 1155348"/>
                      <a:gd name="connsiteY1" fmla="*/ 15793 h 323516"/>
                      <a:gd name="connsiteX2" fmla="*/ 578873 w 1155348"/>
                      <a:gd name="connsiteY2" fmla="*/ 268747 h 323516"/>
                      <a:gd name="connsiteX3" fmla="*/ 1147840 w 1155348"/>
                      <a:gd name="connsiteY3" fmla="*/ 15793 h 323516"/>
                      <a:gd name="connsiteX4" fmla="*/ 1155348 w 1155348"/>
                      <a:gd name="connsiteY4" fmla="*/ 3826 h 323516"/>
                      <a:gd name="connsiteX5" fmla="*/ 1115809 w 1155348"/>
                      <a:gd name="connsiteY5" fmla="*/ 70562 h 323516"/>
                      <a:gd name="connsiteX6" fmla="*/ 578479 w 1155348"/>
                      <a:gd name="connsiteY6" fmla="*/ 323516 h 323516"/>
                      <a:gd name="connsiteX7" fmla="*/ 1045 w 1155348"/>
                      <a:gd name="connsiteY7" fmla="*/ 2873 h 323516"/>
                      <a:gd name="connsiteX8" fmla="*/ 0 w 1155348"/>
                      <a:gd name="connsiteY8" fmla="*/ 0 h 323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5348" h="323516">
                        <a:moveTo>
                          <a:pt x="0" y="0"/>
                        </a:moveTo>
                        <a:lnTo>
                          <a:pt x="9907" y="15793"/>
                        </a:lnTo>
                        <a:cubicBezTo>
                          <a:pt x="123541" y="167019"/>
                          <a:pt x="335790" y="268747"/>
                          <a:pt x="578873" y="268747"/>
                        </a:cubicBezTo>
                        <a:cubicBezTo>
                          <a:pt x="821957" y="268747"/>
                          <a:pt x="1034207" y="167019"/>
                          <a:pt x="1147840" y="15793"/>
                        </a:cubicBezTo>
                        <a:lnTo>
                          <a:pt x="1155348" y="3826"/>
                        </a:lnTo>
                        <a:lnTo>
                          <a:pt x="1115809" y="70562"/>
                        </a:lnTo>
                        <a:cubicBezTo>
                          <a:pt x="1008494" y="221788"/>
                          <a:pt x="808046" y="323516"/>
                          <a:pt x="578479" y="323516"/>
                        </a:cubicBezTo>
                        <a:cubicBezTo>
                          <a:pt x="316117" y="323516"/>
                          <a:pt x="91788" y="190646"/>
                          <a:pt x="1045" y="287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560744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88445</TotalTime>
  <Words>43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pptxl96_レモン〇個分のイラスト</dc:title>
  <dc:subject>pptxl96_レモン〇個分のイラスト</dc:subject>
  <dc:creator>でじけろお</dc:creator>
  <cp:revision>1</cp:revision>
  <dcterms:created xsi:type="dcterms:W3CDTF">2018-05-20T00:31:01Z</dcterms:created>
  <dcterms:modified xsi:type="dcterms:W3CDTF">2023-10-24T04:12:26Z</dcterms:modified>
  <cp:version>1</cp:version>
</cp:coreProperties>
</file>